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  <p:sldMasterId id="2147483670" r:id="rId5"/>
  </p:sldMasterIdLst>
  <p:notesMasterIdLst>
    <p:notesMasterId r:id="rId61"/>
  </p:notesMasterIdLst>
  <p:sldIdLst>
    <p:sldId id="256" r:id="rId6"/>
    <p:sldId id="257" r:id="rId7"/>
    <p:sldId id="258" r:id="rId8"/>
    <p:sldId id="316" r:id="rId9"/>
    <p:sldId id="315" r:id="rId10"/>
    <p:sldId id="268" r:id="rId11"/>
    <p:sldId id="269" r:id="rId12"/>
    <p:sldId id="27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313" r:id="rId21"/>
    <p:sldId id="317" r:id="rId22"/>
    <p:sldId id="322" r:id="rId23"/>
    <p:sldId id="275" r:id="rId24"/>
    <p:sldId id="323" r:id="rId25"/>
    <p:sldId id="276" r:id="rId26"/>
    <p:sldId id="278" r:id="rId27"/>
    <p:sldId id="271" r:id="rId28"/>
    <p:sldId id="272" r:id="rId29"/>
    <p:sldId id="273" r:id="rId30"/>
    <p:sldId id="318" r:id="rId31"/>
    <p:sldId id="319" r:id="rId32"/>
    <p:sldId id="320" r:id="rId33"/>
    <p:sldId id="314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301" r:id="rId57"/>
    <p:sldId id="302" r:id="rId58"/>
    <p:sldId id="303" r:id="rId59"/>
    <p:sldId id="304" r:id="rId6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63" roundtripDataSignature="AMtx7mhd0OM5DQp0Hm5u9VDLssFBemjYO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6192"/>
    <a:srgbClr val="FFFFFF"/>
    <a:srgbClr val="404040"/>
    <a:srgbClr val="B7B09C"/>
    <a:srgbClr val="EE2737"/>
    <a:srgbClr val="00BBDC"/>
    <a:srgbClr val="00CFB4"/>
    <a:srgbClr val="A4D2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1BC1C2-E120-8961-BAD5-545F837732CB}" v="1" dt="2022-01-25T00:45:30.266"/>
  </p1510:revLst>
</p1510:revInfo>
</file>

<file path=ppt/tableStyles.xml><?xml version="1.0" encoding="utf-8"?>
<a:tblStyleLst xmlns:a="http://schemas.openxmlformats.org/drawingml/2006/main" def="{DAEDC1CA-79A1-4842-9E5B-ED87578EC716}">
  <a:tblStyle styleId="{DAEDC1CA-79A1-4842-9E5B-ED87578EC716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581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customschemas.google.com/relationships/presentationmetadata" Target="metadata"/><Relationship Id="rId68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line Cantarero" userId="S::esc18c@my.fsu.edu::f4808103-1c7e-41c8-a68e-1fbf8389d700" providerId="AD" clId="Web-{521BC1C2-E120-8961-BAD5-545F837732CB}"/>
    <pc:docChg chg="modSld">
      <pc:chgData name="Evaline Cantarero" userId="S::esc18c@my.fsu.edu::f4808103-1c7e-41c8-a68e-1fbf8389d700" providerId="AD" clId="Web-{521BC1C2-E120-8961-BAD5-545F837732CB}" dt="2022-01-25T00:45:30.266" v="0" actId="1076"/>
      <pc:docMkLst>
        <pc:docMk/>
      </pc:docMkLst>
      <pc:sldChg chg="modSp">
        <pc:chgData name="Evaline Cantarero" userId="S::esc18c@my.fsu.edu::f4808103-1c7e-41c8-a68e-1fbf8389d700" providerId="AD" clId="Web-{521BC1C2-E120-8961-BAD5-545F837732CB}" dt="2022-01-25T00:45:30.266" v="0" actId="1076"/>
        <pc:sldMkLst>
          <pc:docMk/>
          <pc:sldMk cId="303827336" sldId="315"/>
        </pc:sldMkLst>
        <pc:picChg chg="mod">
          <ac:chgData name="Evaline Cantarero" userId="S::esc18c@my.fsu.edu::f4808103-1c7e-41c8-a68e-1fbf8389d700" providerId="AD" clId="Web-{521BC1C2-E120-8961-BAD5-545F837732CB}" dt="2022-01-25T00:45:30.266" v="0" actId="1076"/>
          <ac:picMkLst>
            <pc:docMk/>
            <pc:sldMk cId="303827336" sldId="315"/>
            <ac:picMk id="6" creationId="{0C44BBA0-46CA-49E0-A28C-A95E718C6AF4}"/>
          </ac:picMkLst>
        </pc:picChg>
      </pc:sldChg>
    </pc:docChg>
  </pc:docChgLst>
  <pc:docChgLst>
    <pc:chgData name="Grace Busch" userId="be6d5710-899d-491f-89e0-e7773f9a3eea" providerId="ADAL" clId="{15D80A8E-5AA0-4A5B-8737-72849F8998D6}"/>
    <pc:docChg chg="undo redo custSel addSld delSld modSld sldOrd">
      <pc:chgData name="Grace Busch" userId="be6d5710-899d-491f-89e0-e7773f9a3eea" providerId="ADAL" clId="{15D80A8E-5AA0-4A5B-8737-72849F8998D6}" dt="2021-10-18T14:05:39.400" v="509" actId="20577"/>
      <pc:docMkLst>
        <pc:docMk/>
      </pc:docMkLst>
      <pc:sldChg chg="addSp delSp modSp mod">
        <pc:chgData name="Grace Busch" userId="be6d5710-899d-491f-89e0-e7773f9a3eea" providerId="ADAL" clId="{15D80A8E-5AA0-4A5B-8737-72849F8998D6}" dt="2021-10-17T14:32:31.079" v="9" actId="478"/>
        <pc:sldMkLst>
          <pc:docMk/>
          <pc:sldMk cId="0" sldId="257"/>
        </pc:sldMkLst>
        <pc:spChg chg="mod">
          <ac:chgData name="Grace Busch" userId="be6d5710-899d-491f-89e0-e7773f9a3eea" providerId="ADAL" clId="{15D80A8E-5AA0-4A5B-8737-72849F8998D6}" dt="2021-10-17T14:32:09.368" v="8" actId="1076"/>
          <ac:spMkLst>
            <pc:docMk/>
            <pc:sldMk cId="0" sldId="257"/>
            <ac:spMk id="344" creationId="{00000000-0000-0000-0000-000000000000}"/>
          </ac:spMkLst>
        </pc:spChg>
        <pc:picChg chg="del">
          <ac:chgData name="Grace Busch" userId="be6d5710-899d-491f-89e0-e7773f9a3eea" providerId="ADAL" clId="{15D80A8E-5AA0-4A5B-8737-72849F8998D6}" dt="2021-10-17T14:32:31.079" v="9" actId="478"/>
          <ac:picMkLst>
            <pc:docMk/>
            <pc:sldMk cId="0" sldId="257"/>
            <ac:picMk id="2" creationId="{5527E108-A226-4DA3-91B7-17898918E740}"/>
          </ac:picMkLst>
        </pc:picChg>
        <pc:picChg chg="add mod">
          <ac:chgData name="Grace Busch" userId="be6d5710-899d-491f-89e0-e7773f9a3eea" providerId="ADAL" clId="{15D80A8E-5AA0-4A5B-8737-72849F8998D6}" dt="2021-10-17T14:32:04.841" v="7" actId="1076"/>
          <ac:picMkLst>
            <pc:docMk/>
            <pc:sldMk cId="0" sldId="257"/>
            <ac:picMk id="7" creationId="{4E7480B3-4A76-4F72-BD4A-476773401395}"/>
          </ac:picMkLst>
        </pc:picChg>
      </pc:sldChg>
      <pc:sldChg chg="addSp modSp mod modAnim">
        <pc:chgData name="Grace Busch" userId="be6d5710-899d-491f-89e0-e7773f9a3eea" providerId="ADAL" clId="{15D80A8E-5AA0-4A5B-8737-72849F8998D6}" dt="2021-10-18T14:00:41.007" v="444" actId="20577"/>
        <pc:sldMkLst>
          <pc:docMk/>
          <pc:sldMk cId="0" sldId="262"/>
        </pc:sldMkLst>
        <pc:spChg chg="mod">
          <ac:chgData name="Grace Busch" userId="be6d5710-899d-491f-89e0-e7773f9a3eea" providerId="ADAL" clId="{15D80A8E-5AA0-4A5B-8737-72849F8998D6}" dt="2021-10-18T13:57:40.617" v="413" actId="1076"/>
          <ac:spMkLst>
            <pc:docMk/>
            <pc:sldMk cId="0" sldId="262"/>
            <ac:spMk id="7" creationId="{0AB4539B-5501-489E-885B-BEFC71E313CE}"/>
          </ac:spMkLst>
        </pc:spChg>
        <pc:spChg chg="mod">
          <ac:chgData name="Grace Busch" userId="be6d5710-899d-491f-89e0-e7773f9a3eea" providerId="ADAL" clId="{15D80A8E-5AA0-4A5B-8737-72849F8998D6}" dt="2021-10-18T13:57:18.360" v="409" actId="403"/>
          <ac:spMkLst>
            <pc:docMk/>
            <pc:sldMk cId="0" sldId="262"/>
            <ac:spMk id="14" creationId="{BD219246-6AD7-42EE-B63C-C11FEC3D33F2}"/>
          </ac:spMkLst>
        </pc:spChg>
        <pc:spChg chg="mod">
          <ac:chgData name="Grace Busch" userId="be6d5710-899d-491f-89e0-e7773f9a3eea" providerId="ADAL" clId="{15D80A8E-5AA0-4A5B-8737-72849F8998D6}" dt="2021-10-18T13:57:49.707" v="416" actId="1076"/>
          <ac:spMkLst>
            <pc:docMk/>
            <pc:sldMk cId="0" sldId="262"/>
            <ac:spMk id="17" creationId="{31C0920B-9CF5-473E-BFCC-C2EA78969E76}"/>
          </ac:spMkLst>
        </pc:spChg>
        <pc:spChg chg="mod">
          <ac:chgData name="Grace Busch" userId="be6d5710-899d-491f-89e0-e7773f9a3eea" providerId="ADAL" clId="{15D80A8E-5AA0-4A5B-8737-72849F8998D6}" dt="2021-10-18T14:00:41.007" v="444" actId="20577"/>
          <ac:spMkLst>
            <pc:docMk/>
            <pc:sldMk cId="0" sldId="262"/>
            <ac:spMk id="18" creationId="{4E5BE274-DF78-4F11-9E29-C40D44B7FA32}"/>
          </ac:spMkLst>
        </pc:spChg>
        <pc:spChg chg="mod">
          <ac:chgData name="Grace Busch" userId="be6d5710-899d-491f-89e0-e7773f9a3eea" providerId="ADAL" clId="{15D80A8E-5AA0-4A5B-8737-72849F8998D6}" dt="2021-10-18T13:58:02.285" v="419" actId="1076"/>
          <ac:spMkLst>
            <pc:docMk/>
            <pc:sldMk cId="0" sldId="262"/>
            <ac:spMk id="19" creationId="{156C62C5-9F95-4C62-BA20-6291DA32C131}"/>
          </ac:spMkLst>
        </pc:spChg>
        <pc:spChg chg="mod">
          <ac:chgData name="Grace Busch" userId="be6d5710-899d-491f-89e0-e7773f9a3eea" providerId="ADAL" clId="{15D80A8E-5AA0-4A5B-8737-72849F8998D6}" dt="2021-10-18T14:00:01.810" v="441" actId="571"/>
          <ac:spMkLst>
            <pc:docMk/>
            <pc:sldMk cId="0" sldId="262"/>
            <ac:spMk id="23" creationId="{6DC56826-CDB2-4B71-9976-E50D6B0DA70D}"/>
          </ac:spMkLst>
        </pc:spChg>
        <pc:spChg chg="mod">
          <ac:chgData name="Grace Busch" userId="be6d5710-899d-491f-89e0-e7773f9a3eea" providerId="ADAL" clId="{15D80A8E-5AA0-4A5B-8737-72849F8998D6}" dt="2021-10-18T14:00:01.810" v="441" actId="571"/>
          <ac:spMkLst>
            <pc:docMk/>
            <pc:sldMk cId="0" sldId="262"/>
            <ac:spMk id="26" creationId="{03283266-D525-4BD4-859D-71A07613C53F}"/>
          </ac:spMkLst>
        </pc:spChg>
        <pc:spChg chg="mod">
          <ac:chgData name="Grace Busch" userId="be6d5710-899d-491f-89e0-e7773f9a3eea" providerId="ADAL" clId="{15D80A8E-5AA0-4A5B-8737-72849F8998D6}" dt="2021-10-18T13:57:27.400" v="412" actId="403"/>
          <ac:spMkLst>
            <pc:docMk/>
            <pc:sldMk cId="0" sldId="262"/>
            <ac:spMk id="28" creationId="{9E400180-11AD-437F-BCC0-A2684BF76787}"/>
          </ac:spMkLst>
        </pc:spChg>
        <pc:spChg chg="mod">
          <ac:chgData name="Grace Busch" userId="be6d5710-899d-491f-89e0-e7773f9a3eea" providerId="ADAL" clId="{15D80A8E-5AA0-4A5B-8737-72849F8998D6}" dt="2021-10-18T14:00:01.810" v="441" actId="571"/>
          <ac:spMkLst>
            <pc:docMk/>
            <pc:sldMk cId="0" sldId="262"/>
            <ac:spMk id="29" creationId="{6BAF1CFA-CBEF-4C22-8F9B-35385C4A3BB4}"/>
          </ac:spMkLst>
        </pc:spChg>
        <pc:spChg chg="mod">
          <ac:chgData name="Grace Busch" userId="be6d5710-899d-491f-89e0-e7773f9a3eea" providerId="ADAL" clId="{15D80A8E-5AA0-4A5B-8737-72849F8998D6}" dt="2021-10-18T14:00:01.810" v="441" actId="571"/>
          <ac:spMkLst>
            <pc:docMk/>
            <pc:sldMk cId="0" sldId="262"/>
            <ac:spMk id="30" creationId="{20C372CD-75C9-485C-88A0-B58812D4746E}"/>
          </ac:spMkLst>
        </pc:spChg>
        <pc:spChg chg="mod">
          <ac:chgData name="Grace Busch" userId="be6d5710-899d-491f-89e0-e7773f9a3eea" providerId="ADAL" clId="{15D80A8E-5AA0-4A5B-8737-72849F8998D6}" dt="2021-10-18T13:58:31.090" v="430" actId="12"/>
          <ac:spMkLst>
            <pc:docMk/>
            <pc:sldMk cId="0" sldId="262"/>
            <ac:spMk id="36" creationId="{2188A3D7-BDF5-4EF5-BDD2-037C6CC2FABA}"/>
          </ac:spMkLst>
        </pc:spChg>
        <pc:grpChg chg="mod">
          <ac:chgData name="Grace Busch" userId="be6d5710-899d-491f-89e0-e7773f9a3eea" providerId="ADAL" clId="{15D80A8E-5AA0-4A5B-8737-72849F8998D6}" dt="2021-10-18T14:00:19.325" v="443" actId="1076"/>
          <ac:grpSpMkLst>
            <pc:docMk/>
            <pc:sldMk cId="0" sldId="262"/>
            <ac:grpSpMk id="9" creationId="{0BEA8EE8-8393-4426-8F88-8A8BA7DFD9A4}"/>
          </ac:grpSpMkLst>
        </pc:grpChg>
        <pc:grpChg chg="add mod">
          <ac:chgData name="Grace Busch" userId="be6d5710-899d-491f-89e0-e7773f9a3eea" providerId="ADAL" clId="{15D80A8E-5AA0-4A5B-8737-72849F8998D6}" dt="2021-10-18T14:00:01.810" v="441" actId="571"/>
          <ac:grpSpMkLst>
            <pc:docMk/>
            <pc:sldMk cId="0" sldId="262"/>
            <ac:grpSpMk id="22" creationId="{1D0E9ADD-FC81-46D1-9C0A-82D758FE5676}"/>
          </ac:grpSpMkLst>
        </pc:grpChg>
        <pc:grpChg chg="mod">
          <ac:chgData name="Grace Busch" userId="be6d5710-899d-491f-89e0-e7773f9a3eea" providerId="ADAL" clId="{15D80A8E-5AA0-4A5B-8737-72849F8998D6}" dt="2021-10-18T14:00:19.325" v="443" actId="1076"/>
          <ac:grpSpMkLst>
            <pc:docMk/>
            <pc:sldMk cId="0" sldId="262"/>
            <ac:grpSpMk id="24" creationId="{DBB3B627-6490-4CFD-8C19-CB721F7EB7C8}"/>
          </ac:grpSpMkLst>
        </pc:grpChg>
        <pc:grpChg chg="mod">
          <ac:chgData name="Grace Busch" userId="be6d5710-899d-491f-89e0-e7773f9a3eea" providerId="ADAL" clId="{15D80A8E-5AA0-4A5B-8737-72849F8998D6}" dt="2021-10-18T14:00:19.325" v="443" actId="1076"/>
          <ac:grpSpMkLst>
            <pc:docMk/>
            <pc:sldMk cId="0" sldId="262"/>
            <ac:grpSpMk id="27" creationId="{68E5CEAE-9BE8-4CAA-A55A-6F1EC3D120AA}"/>
          </ac:grpSpMkLst>
        </pc:grpChg>
        <pc:picChg chg="mod">
          <ac:chgData name="Grace Busch" userId="be6d5710-899d-491f-89e0-e7773f9a3eea" providerId="ADAL" clId="{15D80A8E-5AA0-4A5B-8737-72849F8998D6}" dt="2021-10-18T14:00:19.325" v="443" actId="1076"/>
          <ac:picMkLst>
            <pc:docMk/>
            <pc:sldMk cId="0" sldId="262"/>
            <ac:picMk id="4" creationId="{E980E47C-8F26-49BD-95BD-B9481E21C936}"/>
          </ac:picMkLst>
        </pc:picChg>
        <pc:picChg chg="add mod">
          <ac:chgData name="Grace Busch" userId="be6d5710-899d-491f-89e0-e7773f9a3eea" providerId="ADAL" clId="{15D80A8E-5AA0-4A5B-8737-72849F8998D6}" dt="2021-10-18T14:00:01.810" v="441" actId="571"/>
          <ac:picMkLst>
            <pc:docMk/>
            <pc:sldMk cId="0" sldId="262"/>
            <ac:picMk id="21" creationId="{81456FF5-AF84-41E2-AEDB-7C6060417684}"/>
          </ac:picMkLst>
        </pc:picChg>
        <pc:picChg chg="mod">
          <ac:chgData name="Grace Busch" userId="be6d5710-899d-491f-89e0-e7773f9a3eea" providerId="ADAL" clId="{15D80A8E-5AA0-4A5B-8737-72849F8998D6}" dt="2021-10-18T14:00:01.810" v="441" actId="571"/>
          <ac:picMkLst>
            <pc:docMk/>
            <pc:sldMk cId="0" sldId="262"/>
            <ac:picMk id="25" creationId="{51E70C0D-E9DE-4FBA-AFC3-6429C6949341}"/>
          </ac:picMkLst>
        </pc:picChg>
      </pc:sldChg>
      <pc:sldChg chg="modSp mod">
        <pc:chgData name="Grace Busch" userId="be6d5710-899d-491f-89e0-e7773f9a3eea" providerId="ADAL" clId="{15D80A8E-5AA0-4A5B-8737-72849F8998D6}" dt="2021-10-18T13:20:16.060" v="98" actId="1076"/>
        <pc:sldMkLst>
          <pc:docMk/>
          <pc:sldMk cId="0" sldId="269"/>
        </pc:sldMkLst>
        <pc:spChg chg="mod">
          <ac:chgData name="Grace Busch" userId="be6d5710-899d-491f-89e0-e7773f9a3eea" providerId="ADAL" clId="{15D80A8E-5AA0-4A5B-8737-72849F8998D6}" dt="2021-10-18T13:19:32.930" v="79" actId="14100"/>
          <ac:spMkLst>
            <pc:docMk/>
            <pc:sldMk cId="0" sldId="269"/>
            <ac:spMk id="499" creationId="{00000000-0000-0000-0000-000000000000}"/>
          </ac:spMkLst>
        </pc:spChg>
        <pc:spChg chg="mod">
          <ac:chgData name="Grace Busch" userId="be6d5710-899d-491f-89e0-e7773f9a3eea" providerId="ADAL" clId="{15D80A8E-5AA0-4A5B-8737-72849F8998D6}" dt="2021-10-18T13:16:36.100" v="26" actId="20577"/>
          <ac:spMkLst>
            <pc:docMk/>
            <pc:sldMk cId="0" sldId="269"/>
            <ac:spMk id="504" creationId="{00000000-0000-0000-0000-000000000000}"/>
          </ac:spMkLst>
        </pc:spChg>
        <pc:spChg chg="mod">
          <ac:chgData name="Grace Busch" userId="be6d5710-899d-491f-89e0-e7773f9a3eea" providerId="ADAL" clId="{15D80A8E-5AA0-4A5B-8737-72849F8998D6}" dt="2021-10-18T13:20:16.060" v="98" actId="1076"/>
          <ac:spMkLst>
            <pc:docMk/>
            <pc:sldMk cId="0" sldId="269"/>
            <ac:spMk id="508" creationId="{00000000-0000-0000-0000-000000000000}"/>
          </ac:spMkLst>
        </pc:spChg>
      </pc:sldChg>
      <pc:sldChg chg="addSp delSp modSp mod modAnim">
        <pc:chgData name="Grace Busch" userId="be6d5710-899d-491f-89e0-e7773f9a3eea" providerId="ADAL" clId="{15D80A8E-5AA0-4A5B-8737-72849F8998D6}" dt="2021-10-18T13:25:15.019" v="146"/>
        <pc:sldMkLst>
          <pc:docMk/>
          <pc:sldMk cId="0" sldId="270"/>
        </pc:sldMkLst>
        <pc:spChg chg="mod">
          <ac:chgData name="Grace Busch" userId="be6d5710-899d-491f-89e0-e7773f9a3eea" providerId="ADAL" clId="{15D80A8E-5AA0-4A5B-8737-72849F8998D6}" dt="2021-10-18T13:21:54.787" v="127"/>
          <ac:spMkLst>
            <pc:docMk/>
            <pc:sldMk cId="0" sldId="270"/>
            <ac:spMk id="21" creationId="{E33D2C09-A5D7-4CCF-826A-FBFC7AE76357}"/>
          </ac:spMkLst>
        </pc:spChg>
        <pc:spChg chg="mod">
          <ac:chgData name="Grace Busch" userId="be6d5710-899d-491f-89e0-e7773f9a3eea" providerId="ADAL" clId="{15D80A8E-5AA0-4A5B-8737-72849F8998D6}" dt="2021-10-18T13:21:54.787" v="127"/>
          <ac:spMkLst>
            <pc:docMk/>
            <pc:sldMk cId="0" sldId="270"/>
            <ac:spMk id="22" creationId="{FD51C10A-0690-4BE1-A9C1-A4DEE1A002A3}"/>
          </ac:spMkLst>
        </pc:spChg>
        <pc:spChg chg="mod">
          <ac:chgData name="Grace Busch" userId="be6d5710-899d-491f-89e0-e7773f9a3eea" providerId="ADAL" clId="{15D80A8E-5AA0-4A5B-8737-72849F8998D6}" dt="2021-10-18T13:22:19.360" v="131"/>
          <ac:spMkLst>
            <pc:docMk/>
            <pc:sldMk cId="0" sldId="270"/>
            <ac:spMk id="25" creationId="{D21B4C8F-CA3A-44D9-B5B2-246CD12BF06A}"/>
          </ac:spMkLst>
        </pc:spChg>
        <pc:spChg chg="mod">
          <ac:chgData name="Grace Busch" userId="be6d5710-899d-491f-89e0-e7773f9a3eea" providerId="ADAL" clId="{15D80A8E-5AA0-4A5B-8737-72849F8998D6}" dt="2021-10-18T13:22:19.360" v="131"/>
          <ac:spMkLst>
            <pc:docMk/>
            <pc:sldMk cId="0" sldId="270"/>
            <ac:spMk id="26" creationId="{65822D28-664C-49FE-85EF-EC5FD7475F8D}"/>
          </ac:spMkLst>
        </pc:spChg>
        <pc:spChg chg="add mod">
          <ac:chgData name="Grace Busch" userId="be6d5710-899d-491f-89e0-e7773f9a3eea" providerId="ADAL" clId="{15D80A8E-5AA0-4A5B-8737-72849F8998D6}" dt="2021-10-18T13:24:06.810" v="136"/>
          <ac:spMkLst>
            <pc:docMk/>
            <pc:sldMk cId="0" sldId="270"/>
            <ac:spMk id="28" creationId="{17E674FF-1E01-466B-A9D9-8C3584389AB4}"/>
          </ac:spMkLst>
        </pc:spChg>
        <pc:spChg chg="mod">
          <ac:chgData name="Grace Busch" userId="be6d5710-899d-491f-89e0-e7773f9a3eea" providerId="ADAL" clId="{15D80A8E-5AA0-4A5B-8737-72849F8998D6}" dt="2021-10-18T13:24:34.508" v="138"/>
          <ac:spMkLst>
            <pc:docMk/>
            <pc:sldMk cId="0" sldId="270"/>
            <ac:spMk id="30" creationId="{EAF69DFA-7666-4332-ADA6-09984CD30FFD}"/>
          </ac:spMkLst>
        </pc:spChg>
        <pc:spChg chg="mod">
          <ac:chgData name="Grace Busch" userId="be6d5710-899d-491f-89e0-e7773f9a3eea" providerId="ADAL" clId="{15D80A8E-5AA0-4A5B-8737-72849F8998D6}" dt="2021-10-18T13:24:34.508" v="138"/>
          <ac:spMkLst>
            <pc:docMk/>
            <pc:sldMk cId="0" sldId="270"/>
            <ac:spMk id="31" creationId="{9D619506-9168-4F9F-B9D0-474309F3FDAD}"/>
          </ac:spMkLst>
        </pc:spChg>
        <pc:spChg chg="add mod">
          <ac:chgData name="Grace Busch" userId="be6d5710-899d-491f-89e0-e7773f9a3eea" providerId="ADAL" clId="{15D80A8E-5AA0-4A5B-8737-72849F8998D6}" dt="2021-10-18T13:24:48.497" v="141"/>
          <ac:spMkLst>
            <pc:docMk/>
            <pc:sldMk cId="0" sldId="270"/>
            <ac:spMk id="33" creationId="{0C1DF415-80F4-4364-88B0-36929F974737}"/>
          </ac:spMkLst>
        </pc:spChg>
        <pc:spChg chg="mod">
          <ac:chgData name="Grace Busch" userId="be6d5710-899d-491f-89e0-e7773f9a3eea" providerId="ADAL" clId="{15D80A8E-5AA0-4A5B-8737-72849F8998D6}" dt="2021-10-18T13:24:58.768" v="143"/>
          <ac:spMkLst>
            <pc:docMk/>
            <pc:sldMk cId="0" sldId="270"/>
            <ac:spMk id="35" creationId="{11EEB88D-EAC7-4BF0-8BB1-58731E285455}"/>
          </ac:spMkLst>
        </pc:spChg>
        <pc:spChg chg="mod">
          <ac:chgData name="Grace Busch" userId="be6d5710-899d-491f-89e0-e7773f9a3eea" providerId="ADAL" clId="{15D80A8E-5AA0-4A5B-8737-72849F8998D6}" dt="2021-10-18T13:24:58.768" v="143"/>
          <ac:spMkLst>
            <pc:docMk/>
            <pc:sldMk cId="0" sldId="270"/>
            <ac:spMk id="36" creationId="{00290D9F-E826-4A03-A59A-BB3E9C28DAA6}"/>
          </ac:spMkLst>
        </pc:spChg>
        <pc:spChg chg="add mod">
          <ac:chgData name="Grace Busch" userId="be6d5710-899d-491f-89e0-e7773f9a3eea" providerId="ADAL" clId="{15D80A8E-5AA0-4A5B-8737-72849F8998D6}" dt="2021-10-18T13:25:09.940" v="145"/>
          <ac:spMkLst>
            <pc:docMk/>
            <pc:sldMk cId="0" sldId="270"/>
            <ac:spMk id="38" creationId="{75BE9EE5-96F6-44F0-8620-2C43A5C991D9}"/>
          </ac:spMkLst>
        </pc:spChg>
        <pc:grpChg chg="add del mod">
          <ac:chgData name="Grace Busch" userId="be6d5710-899d-491f-89e0-e7773f9a3eea" providerId="ADAL" clId="{15D80A8E-5AA0-4A5B-8737-72849F8998D6}" dt="2021-10-18T13:22:15.330" v="130"/>
          <ac:grpSpMkLst>
            <pc:docMk/>
            <pc:sldMk cId="0" sldId="270"/>
            <ac:grpSpMk id="20" creationId="{6F714D85-C4AC-4C09-A80D-87A825B53CE2}"/>
          </ac:grpSpMkLst>
        </pc:grpChg>
        <pc:grpChg chg="add mod">
          <ac:chgData name="Grace Busch" userId="be6d5710-899d-491f-89e0-e7773f9a3eea" providerId="ADAL" clId="{15D80A8E-5AA0-4A5B-8737-72849F8998D6}" dt="2021-10-18T13:23:32.129" v="135" actId="14100"/>
          <ac:grpSpMkLst>
            <pc:docMk/>
            <pc:sldMk cId="0" sldId="270"/>
            <ac:grpSpMk id="24" creationId="{DA5BA5C3-97B8-422D-89EF-41277313B569}"/>
          </ac:grpSpMkLst>
        </pc:grpChg>
        <pc:grpChg chg="add mod">
          <ac:chgData name="Grace Busch" userId="be6d5710-899d-491f-89e0-e7773f9a3eea" providerId="ADAL" clId="{15D80A8E-5AA0-4A5B-8737-72849F8998D6}" dt="2021-10-18T13:24:41.598" v="140" actId="14100"/>
          <ac:grpSpMkLst>
            <pc:docMk/>
            <pc:sldMk cId="0" sldId="270"/>
            <ac:grpSpMk id="29" creationId="{07BD8A41-F981-4856-A0F5-DF7AA6817FF8}"/>
          </ac:grpSpMkLst>
        </pc:grpChg>
        <pc:grpChg chg="add mod">
          <ac:chgData name="Grace Busch" userId="be6d5710-899d-491f-89e0-e7773f9a3eea" providerId="ADAL" clId="{15D80A8E-5AA0-4A5B-8737-72849F8998D6}" dt="2021-10-18T13:25:04.437" v="144" actId="14100"/>
          <ac:grpSpMkLst>
            <pc:docMk/>
            <pc:sldMk cId="0" sldId="270"/>
            <ac:grpSpMk id="34" creationId="{F31F2CDB-154E-4370-95A8-7D9FBB5902B8}"/>
          </ac:grpSpMkLst>
        </pc:grpChg>
        <pc:picChg chg="mod">
          <ac:chgData name="Grace Busch" userId="be6d5710-899d-491f-89e0-e7773f9a3eea" providerId="ADAL" clId="{15D80A8E-5AA0-4A5B-8737-72849F8998D6}" dt="2021-10-18T13:21:54.787" v="127"/>
          <ac:picMkLst>
            <pc:docMk/>
            <pc:sldMk cId="0" sldId="270"/>
            <ac:picMk id="23" creationId="{2E33C7B0-1CF9-47FE-890A-CFE23FFF3242}"/>
          </ac:picMkLst>
        </pc:picChg>
        <pc:picChg chg="mod">
          <ac:chgData name="Grace Busch" userId="be6d5710-899d-491f-89e0-e7773f9a3eea" providerId="ADAL" clId="{15D80A8E-5AA0-4A5B-8737-72849F8998D6}" dt="2021-10-18T13:22:19.360" v="131"/>
          <ac:picMkLst>
            <pc:docMk/>
            <pc:sldMk cId="0" sldId="270"/>
            <ac:picMk id="27" creationId="{6FE4C40A-A2F5-48F2-9453-D6BA5E72099A}"/>
          </ac:picMkLst>
        </pc:picChg>
        <pc:picChg chg="mod">
          <ac:chgData name="Grace Busch" userId="be6d5710-899d-491f-89e0-e7773f9a3eea" providerId="ADAL" clId="{15D80A8E-5AA0-4A5B-8737-72849F8998D6}" dt="2021-10-18T13:24:34.508" v="138"/>
          <ac:picMkLst>
            <pc:docMk/>
            <pc:sldMk cId="0" sldId="270"/>
            <ac:picMk id="32" creationId="{76511A51-A264-4C87-BE62-1F4307AC6989}"/>
          </ac:picMkLst>
        </pc:picChg>
        <pc:picChg chg="mod">
          <ac:chgData name="Grace Busch" userId="be6d5710-899d-491f-89e0-e7773f9a3eea" providerId="ADAL" clId="{15D80A8E-5AA0-4A5B-8737-72849F8998D6}" dt="2021-10-18T13:24:58.768" v="143"/>
          <ac:picMkLst>
            <pc:docMk/>
            <pc:sldMk cId="0" sldId="270"/>
            <ac:picMk id="37" creationId="{120E5FC5-9709-4CD8-B2AD-C24861CC0956}"/>
          </ac:picMkLst>
        </pc:picChg>
      </pc:sldChg>
      <pc:sldChg chg="modSp mod ord modAnim modShow">
        <pc:chgData name="Grace Busch" userId="be6d5710-899d-491f-89e0-e7773f9a3eea" providerId="ADAL" clId="{15D80A8E-5AA0-4A5B-8737-72849F8998D6}" dt="2021-10-18T13:26:05.246" v="149"/>
        <pc:sldMkLst>
          <pc:docMk/>
          <pc:sldMk cId="0" sldId="271"/>
        </pc:sldMkLst>
        <pc:spChg chg="mod">
          <ac:chgData name="Grace Busch" userId="be6d5710-899d-491f-89e0-e7773f9a3eea" providerId="ADAL" clId="{15D80A8E-5AA0-4A5B-8737-72849F8998D6}" dt="2021-10-18T13:16:43.730" v="27"/>
          <ac:spMkLst>
            <pc:docMk/>
            <pc:sldMk cId="0" sldId="271"/>
            <ac:spMk id="554" creationId="{00000000-0000-0000-0000-000000000000}"/>
          </ac:spMkLst>
        </pc:spChg>
      </pc:sldChg>
      <pc:sldChg chg="modSp mod ord modAnim modShow">
        <pc:chgData name="Grace Busch" userId="be6d5710-899d-491f-89e0-e7773f9a3eea" providerId="ADAL" clId="{15D80A8E-5AA0-4A5B-8737-72849F8998D6}" dt="2021-10-18T13:26:05.246" v="149"/>
        <pc:sldMkLst>
          <pc:docMk/>
          <pc:sldMk cId="0" sldId="272"/>
        </pc:sldMkLst>
        <pc:spChg chg="mod">
          <ac:chgData name="Grace Busch" userId="be6d5710-899d-491f-89e0-e7773f9a3eea" providerId="ADAL" clId="{15D80A8E-5AA0-4A5B-8737-72849F8998D6}" dt="2021-10-18T13:17:16.020" v="34" actId="1076"/>
          <ac:spMkLst>
            <pc:docMk/>
            <pc:sldMk cId="0" sldId="272"/>
            <ac:spMk id="584" creationId="{00000000-0000-0000-0000-000000000000}"/>
          </ac:spMkLst>
        </pc:spChg>
      </pc:sldChg>
      <pc:sldChg chg="addSp delSp modSp mod ord modShow">
        <pc:chgData name="Grace Busch" userId="be6d5710-899d-491f-89e0-e7773f9a3eea" providerId="ADAL" clId="{15D80A8E-5AA0-4A5B-8737-72849F8998D6}" dt="2021-10-18T13:26:05.246" v="149"/>
        <pc:sldMkLst>
          <pc:docMk/>
          <pc:sldMk cId="0" sldId="273"/>
        </pc:sldMkLst>
        <pc:spChg chg="add del mod">
          <ac:chgData name="Grace Busch" userId="be6d5710-899d-491f-89e0-e7773f9a3eea" providerId="ADAL" clId="{15D80A8E-5AA0-4A5B-8737-72849F8998D6}" dt="2021-10-18T13:20:53.100" v="100"/>
          <ac:spMkLst>
            <pc:docMk/>
            <pc:sldMk cId="0" sldId="273"/>
            <ac:spMk id="27" creationId="{EEAB7C22-1335-4E25-97E4-D9A55891F503}"/>
          </ac:spMkLst>
        </pc:spChg>
        <pc:spChg chg="mod">
          <ac:chgData name="Grace Busch" userId="be6d5710-899d-491f-89e0-e7773f9a3eea" providerId="ADAL" clId="{15D80A8E-5AA0-4A5B-8737-72849F8998D6}" dt="2021-10-18T13:21:24.267" v="123" actId="1076"/>
          <ac:spMkLst>
            <pc:docMk/>
            <pc:sldMk cId="0" sldId="273"/>
            <ac:spMk id="610" creationId="{00000000-0000-0000-0000-000000000000}"/>
          </ac:spMkLst>
        </pc:spChg>
        <pc:spChg chg="mod">
          <ac:chgData name="Grace Busch" userId="be6d5710-899d-491f-89e0-e7773f9a3eea" providerId="ADAL" clId="{15D80A8E-5AA0-4A5B-8737-72849F8998D6}" dt="2021-10-18T13:21:36.799" v="126" actId="1076"/>
          <ac:spMkLst>
            <pc:docMk/>
            <pc:sldMk cId="0" sldId="273"/>
            <ac:spMk id="612" creationId="{00000000-0000-0000-0000-000000000000}"/>
          </ac:spMkLst>
        </pc:spChg>
      </pc:sldChg>
      <pc:sldChg chg="modAnim">
        <pc:chgData name="Grace Busch" userId="be6d5710-899d-491f-89e0-e7773f9a3eea" providerId="ADAL" clId="{15D80A8E-5AA0-4A5B-8737-72849F8998D6}" dt="2021-10-18T13:30:27.578" v="196"/>
        <pc:sldMkLst>
          <pc:docMk/>
          <pc:sldMk cId="303827336" sldId="315"/>
        </pc:sldMkLst>
      </pc:sldChg>
      <pc:sldChg chg="modSp modAnim">
        <pc:chgData name="Grace Busch" userId="be6d5710-899d-491f-89e0-e7773f9a3eea" providerId="ADAL" clId="{15D80A8E-5AA0-4A5B-8737-72849F8998D6}" dt="2021-10-18T14:05:39.400" v="509" actId="20577"/>
        <pc:sldMkLst>
          <pc:docMk/>
          <pc:sldMk cId="904305868" sldId="316"/>
        </pc:sldMkLst>
        <pc:spChg chg="mod">
          <ac:chgData name="Grace Busch" userId="be6d5710-899d-491f-89e0-e7773f9a3eea" providerId="ADAL" clId="{15D80A8E-5AA0-4A5B-8737-72849F8998D6}" dt="2021-10-18T14:05:39.400" v="509" actId="20577"/>
          <ac:spMkLst>
            <pc:docMk/>
            <pc:sldMk cId="904305868" sldId="316"/>
            <ac:spMk id="3" creationId="{082709C8-81E9-40B1-B535-57911AFAD136}"/>
          </ac:spMkLst>
        </pc:spChg>
      </pc:sldChg>
      <pc:sldChg chg="addSp delSp modSp mod delAnim modAnim">
        <pc:chgData name="Grace Busch" userId="be6d5710-899d-491f-89e0-e7773f9a3eea" providerId="ADAL" clId="{15D80A8E-5AA0-4A5B-8737-72849F8998D6}" dt="2021-10-18T13:35:16.642" v="227"/>
        <pc:sldMkLst>
          <pc:docMk/>
          <pc:sldMk cId="0" sldId="317"/>
        </pc:sldMkLst>
        <pc:spChg chg="mod">
          <ac:chgData name="Grace Busch" userId="be6d5710-899d-491f-89e0-e7773f9a3eea" providerId="ADAL" clId="{15D80A8E-5AA0-4A5B-8737-72849F8998D6}" dt="2021-10-18T13:31:23.524" v="201"/>
          <ac:spMkLst>
            <pc:docMk/>
            <pc:sldMk cId="0" sldId="317"/>
            <ac:spMk id="22" creationId="{B8C9022D-470E-453B-9C19-876CF542037C}"/>
          </ac:spMkLst>
        </pc:spChg>
        <pc:spChg chg="mod">
          <ac:chgData name="Grace Busch" userId="be6d5710-899d-491f-89e0-e7773f9a3eea" providerId="ADAL" clId="{15D80A8E-5AA0-4A5B-8737-72849F8998D6}" dt="2021-10-18T13:31:23.524" v="201"/>
          <ac:spMkLst>
            <pc:docMk/>
            <pc:sldMk cId="0" sldId="317"/>
            <ac:spMk id="23" creationId="{4DFDF205-5B47-41EF-A15C-F4345BF4784E}"/>
          </ac:spMkLst>
        </pc:spChg>
        <pc:spChg chg="add del mod">
          <ac:chgData name="Grace Busch" userId="be6d5710-899d-491f-89e0-e7773f9a3eea" providerId="ADAL" clId="{15D80A8E-5AA0-4A5B-8737-72849F8998D6}" dt="2021-10-18T13:32:40.114" v="216"/>
          <ac:spMkLst>
            <pc:docMk/>
            <pc:sldMk cId="0" sldId="317"/>
            <ac:spMk id="25" creationId="{F48C3EB9-A3EA-4EC0-9A31-9D53E9377FFC}"/>
          </ac:spMkLst>
        </pc:spChg>
        <pc:spChg chg="add del mod">
          <ac:chgData name="Grace Busch" userId="be6d5710-899d-491f-89e0-e7773f9a3eea" providerId="ADAL" clId="{15D80A8E-5AA0-4A5B-8737-72849F8998D6}" dt="2021-10-18T13:32:40.114" v="216"/>
          <ac:spMkLst>
            <pc:docMk/>
            <pc:sldMk cId="0" sldId="317"/>
            <ac:spMk id="26" creationId="{7FA7E394-F611-470A-81F4-BB591C52B925}"/>
          </ac:spMkLst>
        </pc:spChg>
        <pc:spChg chg="add del mod">
          <ac:chgData name="Grace Busch" userId="be6d5710-899d-491f-89e0-e7773f9a3eea" providerId="ADAL" clId="{15D80A8E-5AA0-4A5B-8737-72849F8998D6}" dt="2021-10-18T13:32:40.114" v="216"/>
          <ac:spMkLst>
            <pc:docMk/>
            <pc:sldMk cId="0" sldId="317"/>
            <ac:spMk id="27" creationId="{6E7D7DC8-FE39-4A67-9A74-52AF11A506A3}"/>
          </ac:spMkLst>
        </pc:spChg>
        <pc:spChg chg="add del mod">
          <ac:chgData name="Grace Busch" userId="be6d5710-899d-491f-89e0-e7773f9a3eea" providerId="ADAL" clId="{15D80A8E-5AA0-4A5B-8737-72849F8998D6}" dt="2021-10-18T13:32:39.600" v="214"/>
          <ac:spMkLst>
            <pc:docMk/>
            <pc:sldMk cId="0" sldId="317"/>
            <ac:spMk id="28" creationId="{92EA27AD-6BDB-4440-A92C-D4B5FE829D4D}"/>
          </ac:spMkLst>
        </pc:spChg>
        <pc:spChg chg="add del mod">
          <ac:chgData name="Grace Busch" userId="be6d5710-899d-491f-89e0-e7773f9a3eea" providerId="ADAL" clId="{15D80A8E-5AA0-4A5B-8737-72849F8998D6}" dt="2021-10-18T13:32:39.600" v="214"/>
          <ac:spMkLst>
            <pc:docMk/>
            <pc:sldMk cId="0" sldId="317"/>
            <ac:spMk id="29" creationId="{C97BF134-665E-469F-B1BA-C9866D7B0DEB}"/>
          </ac:spMkLst>
        </pc:spChg>
        <pc:spChg chg="add del mod">
          <ac:chgData name="Grace Busch" userId="be6d5710-899d-491f-89e0-e7773f9a3eea" providerId="ADAL" clId="{15D80A8E-5AA0-4A5B-8737-72849F8998D6}" dt="2021-10-18T13:32:39.600" v="214"/>
          <ac:spMkLst>
            <pc:docMk/>
            <pc:sldMk cId="0" sldId="317"/>
            <ac:spMk id="30" creationId="{B0EFA6E4-130B-458E-A6A2-E5793C096D94}"/>
          </ac:spMkLst>
        </pc:spChg>
        <pc:spChg chg="mod">
          <ac:chgData name="Grace Busch" userId="be6d5710-899d-491f-89e0-e7773f9a3eea" providerId="ADAL" clId="{15D80A8E-5AA0-4A5B-8737-72849F8998D6}" dt="2021-10-18T13:32:09.748" v="207"/>
          <ac:spMkLst>
            <pc:docMk/>
            <pc:sldMk cId="0" sldId="317"/>
            <ac:spMk id="32" creationId="{7123070B-0931-4584-ABD5-ACD8F8C4B577}"/>
          </ac:spMkLst>
        </pc:spChg>
        <pc:spChg chg="mod">
          <ac:chgData name="Grace Busch" userId="be6d5710-899d-491f-89e0-e7773f9a3eea" providerId="ADAL" clId="{15D80A8E-5AA0-4A5B-8737-72849F8998D6}" dt="2021-10-18T13:32:09.748" v="207"/>
          <ac:spMkLst>
            <pc:docMk/>
            <pc:sldMk cId="0" sldId="317"/>
            <ac:spMk id="33" creationId="{8A1CF051-206E-4AAF-AEFD-999292E0643A}"/>
          </ac:spMkLst>
        </pc:spChg>
        <pc:spChg chg="mod">
          <ac:chgData name="Grace Busch" userId="be6d5710-899d-491f-89e0-e7773f9a3eea" providerId="ADAL" clId="{15D80A8E-5AA0-4A5B-8737-72849F8998D6}" dt="2021-10-18T13:32:09.748" v="207"/>
          <ac:spMkLst>
            <pc:docMk/>
            <pc:sldMk cId="0" sldId="317"/>
            <ac:spMk id="34" creationId="{7D2BFBCD-8678-412F-916A-6B193D6D915D}"/>
          </ac:spMkLst>
        </pc:spChg>
        <pc:spChg chg="add del mod">
          <ac:chgData name="Grace Busch" userId="be6d5710-899d-491f-89e0-e7773f9a3eea" providerId="ADAL" clId="{15D80A8E-5AA0-4A5B-8737-72849F8998D6}" dt="2021-10-18T13:32:38.983" v="211"/>
          <ac:spMkLst>
            <pc:docMk/>
            <pc:sldMk cId="0" sldId="317"/>
            <ac:spMk id="35" creationId="{170F9A10-64F0-459A-99C2-9CF635F18A7D}"/>
          </ac:spMkLst>
        </pc:spChg>
        <pc:spChg chg="add del mod">
          <ac:chgData name="Grace Busch" userId="be6d5710-899d-491f-89e0-e7773f9a3eea" providerId="ADAL" clId="{15D80A8E-5AA0-4A5B-8737-72849F8998D6}" dt="2021-10-18T13:32:38.983" v="211"/>
          <ac:spMkLst>
            <pc:docMk/>
            <pc:sldMk cId="0" sldId="317"/>
            <ac:spMk id="36" creationId="{75BFBAFB-4B55-4BD5-8DEA-F1E4D0D15FC9}"/>
          </ac:spMkLst>
        </pc:spChg>
        <pc:spChg chg="add del mod">
          <ac:chgData name="Grace Busch" userId="be6d5710-899d-491f-89e0-e7773f9a3eea" providerId="ADAL" clId="{15D80A8E-5AA0-4A5B-8737-72849F8998D6}" dt="2021-10-18T13:32:38.983" v="211"/>
          <ac:spMkLst>
            <pc:docMk/>
            <pc:sldMk cId="0" sldId="317"/>
            <ac:spMk id="37" creationId="{761D1BD8-2109-467F-AC46-3BB058C9EEDA}"/>
          </ac:spMkLst>
        </pc:spChg>
        <pc:spChg chg="del">
          <ac:chgData name="Grace Busch" userId="be6d5710-899d-491f-89e0-e7773f9a3eea" providerId="ADAL" clId="{15D80A8E-5AA0-4A5B-8737-72849F8998D6}" dt="2021-10-18T13:33:15.070" v="224" actId="478"/>
          <ac:spMkLst>
            <pc:docMk/>
            <pc:sldMk cId="0" sldId="317"/>
            <ac:spMk id="773" creationId="{00000000-0000-0000-0000-000000000000}"/>
          </ac:spMkLst>
        </pc:spChg>
        <pc:spChg chg="del mod">
          <ac:chgData name="Grace Busch" userId="be6d5710-899d-491f-89e0-e7773f9a3eea" providerId="ADAL" clId="{15D80A8E-5AA0-4A5B-8737-72849F8998D6}" dt="2021-10-18T13:33:06.243" v="221" actId="478"/>
          <ac:spMkLst>
            <pc:docMk/>
            <pc:sldMk cId="0" sldId="317"/>
            <ac:spMk id="774" creationId="{00000000-0000-0000-0000-000000000000}"/>
          </ac:spMkLst>
        </pc:spChg>
        <pc:spChg chg="del">
          <ac:chgData name="Grace Busch" userId="be6d5710-899d-491f-89e0-e7773f9a3eea" providerId="ADAL" clId="{15D80A8E-5AA0-4A5B-8737-72849F8998D6}" dt="2021-10-18T13:33:13.890" v="223" actId="478"/>
          <ac:spMkLst>
            <pc:docMk/>
            <pc:sldMk cId="0" sldId="317"/>
            <ac:spMk id="775" creationId="{00000000-0000-0000-0000-000000000000}"/>
          </ac:spMkLst>
        </pc:spChg>
        <pc:spChg chg="del">
          <ac:chgData name="Grace Busch" userId="be6d5710-899d-491f-89e0-e7773f9a3eea" providerId="ADAL" clId="{15D80A8E-5AA0-4A5B-8737-72849F8998D6}" dt="2021-10-18T13:33:07.936" v="222" actId="478"/>
          <ac:spMkLst>
            <pc:docMk/>
            <pc:sldMk cId="0" sldId="317"/>
            <ac:spMk id="776" creationId="{00000000-0000-0000-0000-000000000000}"/>
          </ac:spMkLst>
        </pc:spChg>
        <pc:grpChg chg="add del mod">
          <ac:chgData name="Grace Busch" userId="be6d5710-899d-491f-89e0-e7773f9a3eea" providerId="ADAL" clId="{15D80A8E-5AA0-4A5B-8737-72849F8998D6}" dt="2021-10-18T13:32:41.450" v="218"/>
          <ac:grpSpMkLst>
            <pc:docMk/>
            <pc:sldMk cId="0" sldId="317"/>
            <ac:grpSpMk id="21" creationId="{198ED3E5-F7CD-404B-A18D-3CB51D5C8991}"/>
          </ac:grpSpMkLst>
        </pc:grpChg>
        <pc:grpChg chg="add del mod">
          <ac:chgData name="Grace Busch" userId="be6d5710-899d-491f-89e0-e7773f9a3eea" providerId="ADAL" clId="{15D80A8E-5AA0-4A5B-8737-72849F8998D6}" dt="2021-10-18T13:32:39.177" v="212"/>
          <ac:grpSpMkLst>
            <pc:docMk/>
            <pc:sldMk cId="0" sldId="317"/>
            <ac:grpSpMk id="31" creationId="{D884C4E7-65CE-41B1-B845-70EDA88DF2EF}"/>
          </ac:grpSpMkLst>
        </pc:grpChg>
        <pc:picChg chg="mod">
          <ac:chgData name="Grace Busch" userId="be6d5710-899d-491f-89e0-e7773f9a3eea" providerId="ADAL" clId="{15D80A8E-5AA0-4A5B-8737-72849F8998D6}" dt="2021-10-18T13:31:23.524" v="201"/>
          <ac:picMkLst>
            <pc:docMk/>
            <pc:sldMk cId="0" sldId="317"/>
            <ac:picMk id="24" creationId="{7F4D4296-778E-4B07-948B-1B4E5AD085FD}"/>
          </ac:picMkLst>
        </pc:picChg>
      </pc:sldChg>
      <pc:sldChg chg="mod ord modShow">
        <pc:chgData name="Grace Busch" userId="be6d5710-899d-491f-89e0-e7773f9a3eea" providerId="ADAL" clId="{15D80A8E-5AA0-4A5B-8737-72849F8998D6}" dt="2021-10-18T13:39:05.079" v="248"/>
        <pc:sldMkLst>
          <pc:docMk/>
          <pc:sldMk cId="0" sldId="318"/>
        </pc:sldMkLst>
      </pc:sldChg>
      <pc:sldChg chg="mod ord modShow">
        <pc:chgData name="Grace Busch" userId="be6d5710-899d-491f-89e0-e7773f9a3eea" providerId="ADAL" clId="{15D80A8E-5AA0-4A5B-8737-72849F8998D6}" dt="2021-10-18T13:39:05.079" v="248"/>
        <pc:sldMkLst>
          <pc:docMk/>
          <pc:sldMk cId="0" sldId="319"/>
        </pc:sldMkLst>
      </pc:sldChg>
      <pc:sldChg chg="mod ord modShow">
        <pc:chgData name="Grace Busch" userId="be6d5710-899d-491f-89e0-e7773f9a3eea" providerId="ADAL" clId="{15D80A8E-5AA0-4A5B-8737-72849F8998D6}" dt="2021-10-18T13:39:05.079" v="248"/>
        <pc:sldMkLst>
          <pc:docMk/>
          <pc:sldMk cId="0" sldId="320"/>
        </pc:sldMkLst>
      </pc:sldChg>
      <pc:sldChg chg="addSp delSp modSp del modAnim">
        <pc:chgData name="Grace Busch" userId="be6d5710-899d-491f-89e0-e7773f9a3eea" providerId="ADAL" clId="{15D80A8E-5AA0-4A5B-8737-72849F8998D6}" dt="2021-10-18T13:33:25.877" v="225" actId="47"/>
        <pc:sldMkLst>
          <pc:docMk/>
          <pc:sldMk cId="1533812258" sldId="321"/>
        </pc:sldMkLst>
        <pc:spChg chg="mod">
          <ac:chgData name="Grace Busch" userId="be6d5710-899d-491f-89e0-e7773f9a3eea" providerId="ADAL" clId="{15D80A8E-5AA0-4A5B-8737-72849F8998D6}" dt="2021-10-18T13:31:14.068" v="197"/>
          <ac:spMkLst>
            <pc:docMk/>
            <pc:sldMk cId="1533812258" sldId="321"/>
            <ac:spMk id="18" creationId="{213F0884-9FB9-4EF8-82F6-09C348D57E12}"/>
          </ac:spMkLst>
        </pc:spChg>
        <pc:spChg chg="mod">
          <ac:chgData name="Grace Busch" userId="be6d5710-899d-491f-89e0-e7773f9a3eea" providerId="ADAL" clId="{15D80A8E-5AA0-4A5B-8737-72849F8998D6}" dt="2021-10-18T13:31:14.068" v="197"/>
          <ac:spMkLst>
            <pc:docMk/>
            <pc:sldMk cId="1533812258" sldId="321"/>
            <ac:spMk id="19" creationId="{EF9C846A-3A0F-43AE-99B5-FF58E0339E56}"/>
          </ac:spMkLst>
        </pc:spChg>
        <pc:grpChg chg="add del mod">
          <ac:chgData name="Grace Busch" userId="be6d5710-899d-491f-89e0-e7773f9a3eea" providerId="ADAL" clId="{15D80A8E-5AA0-4A5B-8737-72849F8998D6}" dt="2021-10-18T13:31:15.312" v="198"/>
          <ac:grpSpMkLst>
            <pc:docMk/>
            <pc:sldMk cId="1533812258" sldId="321"/>
            <ac:grpSpMk id="17" creationId="{C723DEE3-0376-4223-853E-CFF3F60F1CD9}"/>
          </ac:grpSpMkLst>
        </pc:grpChg>
        <pc:picChg chg="mod">
          <ac:chgData name="Grace Busch" userId="be6d5710-899d-491f-89e0-e7773f9a3eea" providerId="ADAL" clId="{15D80A8E-5AA0-4A5B-8737-72849F8998D6}" dt="2021-10-18T13:31:14.068" v="197"/>
          <ac:picMkLst>
            <pc:docMk/>
            <pc:sldMk cId="1533812258" sldId="321"/>
            <ac:picMk id="20" creationId="{C004ED80-F909-4AEC-89CF-3BAA898CE878}"/>
          </ac:picMkLst>
        </pc:picChg>
      </pc:sldChg>
      <pc:sldChg chg="addSp delSp modSp add mod delAnim modAnim">
        <pc:chgData name="Grace Busch" userId="be6d5710-899d-491f-89e0-e7773f9a3eea" providerId="ADAL" clId="{15D80A8E-5AA0-4A5B-8737-72849F8998D6}" dt="2021-10-18T14:02:45.710" v="452"/>
        <pc:sldMkLst>
          <pc:docMk/>
          <pc:sldMk cId="1374481998" sldId="322"/>
        </pc:sldMkLst>
        <pc:spChg chg="mod">
          <ac:chgData name="Grace Busch" userId="be6d5710-899d-491f-89e0-e7773f9a3eea" providerId="ADAL" clId="{15D80A8E-5AA0-4A5B-8737-72849F8998D6}" dt="2021-10-18T13:37:43.690" v="238"/>
          <ac:spMkLst>
            <pc:docMk/>
            <pc:sldMk cId="1374481998" sldId="322"/>
            <ac:spMk id="22" creationId="{4AEC92A4-5251-4BDE-A783-582123D8C742}"/>
          </ac:spMkLst>
        </pc:spChg>
        <pc:spChg chg="mod">
          <ac:chgData name="Grace Busch" userId="be6d5710-899d-491f-89e0-e7773f9a3eea" providerId="ADAL" clId="{15D80A8E-5AA0-4A5B-8737-72849F8998D6}" dt="2021-10-18T13:37:43.690" v="238"/>
          <ac:spMkLst>
            <pc:docMk/>
            <pc:sldMk cId="1374481998" sldId="322"/>
            <ac:spMk id="23" creationId="{0046313D-8BB5-412F-9454-167610DB6CDA}"/>
          </ac:spMkLst>
        </pc:spChg>
        <pc:spChg chg="add mod">
          <ac:chgData name="Grace Busch" userId="be6d5710-899d-491f-89e0-e7773f9a3eea" providerId="ADAL" clId="{15D80A8E-5AA0-4A5B-8737-72849F8998D6}" dt="2021-10-18T13:37:52.509" v="239"/>
          <ac:spMkLst>
            <pc:docMk/>
            <pc:sldMk cId="1374481998" sldId="322"/>
            <ac:spMk id="25" creationId="{7406A7E8-254A-4CCB-9703-753BFCF0DC3A}"/>
          </ac:spMkLst>
        </pc:spChg>
        <pc:spChg chg="add mod">
          <ac:chgData name="Grace Busch" userId="be6d5710-899d-491f-89e0-e7773f9a3eea" providerId="ADAL" clId="{15D80A8E-5AA0-4A5B-8737-72849F8998D6}" dt="2021-10-18T13:37:52.509" v="239"/>
          <ac:spMkLst>
            <pc:docMk/>
            <pc:sldMk cId="1374481998" sldId="322"/>
            <ac:spMk id="26" creationId="{27905310-6FFF-46D4-881C-3CE28F68A01D}"/>
          </ac:spMkLst>
        </pc:spChg>
        <pc:spChg chg="add mod">
          <ac:chgData name="Grace Busch" userId="be6d5710-899d-491f-89e0-e7773f9a3eea" providerId="ADAL" clId="{15D80A8E-5AA0-4A5B-8737-72849F8998D6}" dt="2021-10-18T13:37:52.509" v="239"/>
          <ac:spMkLst>
            <pc:docMk/>
            <pc:sldMk cId="1374481998" sldId="322"/>
            <ac:spMk id="27" creationId="{4C97EBD6-7D57-4E71-8A2C-C83517DCFDCB}"/>
          </ac:spMkLst>
        </pc:spChg>
        <pc:spChg chg="add del mod">
          <ac:chgData name="Grace Busch" userId="be6d5710-899d-491f-89e0-e7773f9a3eea" providerId="ADAL" clId="{15D80A8E-5AA0-4A5B-8737-72849F8998D6}" dt="2021-10-18T14:01:53.034" v="446" actId="478"/>
          <ac:spMkLst>
            <pc:docMk/>
            <pc:sldMk cId="1374481998" sldId="322"/>
            <ac:spMk id="28" creationId="{A80F21CE-6FCB-4605-A2E2-FC2808460ABF}"/>
          </ac:spMkLst>
        </pc:spChg>
        <pc:spChg chg="add del mod">
          <ac:chgData name="Grace Busch" userId="be6d5710-899d-491f-89e0-e7773f9a3eea" providerId="ADAL" clId="{15D80A8E-5AA0-4A5B-8737-72849F8998D6}" dt="2021-10-18T14:01:53.034" v="446" actId="478"/>
          <ac:spMkLst>
            <pc:docMk/>
            <pc:sldMk cId="1374481998" sldId="322"/>
            <ac:spMk id="29" creationId="{F283E89B-65BA-4854-A28A-891EBD8CB7A7}"/>
          </ac:spMkLst>
        </pc:spChg>
        <pc:spChg chg="add del mod">
          <ac:chgData name="Grace Busch" userId="be6d5710-899d-491f-89e0-e7773f9a3eea" providerId="ADAL" clId="{15D80A8E-5AA0-4A5B-8737-72849F8998D6}" dt="2021-10-18T14:01:53.034" v="446" actId="478"/>
          <ac:spMkLst>
            <pc:docMk/>
            <pc:sldMk cId="1374481998" sldId="322"/>
            <ac:spMk id="30" creationId="{08ED7C2F-F461-4746-A50C-46A33A403787}"/>
          </ac:spMkLst>
        </pc:spChg>
        <pc:spChg chg="mod">
          <ac:chgData name="Grace Busch" userId="be6d5710-899d-491f-89e0-e7773f9a3eea" providerId="ADAL" clId="{15D80A8E-5AA0-4A5B-8737-72849F8998D6}" dt="2021-10-18T13:38:35.959" v="243"/>
          <ac:spMkLst>
            <pc:docMk/>
            <pc:sldMk cId="1374481998" sldId="322"/>
            <ac:spMk id="32" creationId="{33AD3775-5015-4DF3-87AF-A773F3B8F0F4}"/>
          </ac:spMkLst>
        </pc:spChg>
        <pc:spChg chg="mod">
          <ac:chgData name="Grace Busch" userId="be6d5710-899d-491f-89e0-e7773f9a3eea" providerId="ADAL" clId="{15D80A8E-5AA0-4A5B-8737-72849F8998D6}" dt="2021-10-18T13:38:35.959" v="243"/>
          <ac:spMkLst>
            <pc:docMk/>
            <pc:sldMk cId="1374481998" sldId="322"/>
            <ac:spMk id="33" creationId="{DAF14DF8-D376-4A3E-BDA7-087D8D2AB83F}"/>
          </ac:spMkLst>
        </pc:spChg>
        <pc:spChg chg="mod">
          <ac:chgData name="Grace Busch" userId="be6d5710-899d-491f-89e0-e7773f9a3eea" providerId="ADAL" clId="{15D80A8E-5AA0-4A5B-8737-72849F8998D6}" dt="2021-10-18T13:38:35.959" v="243"/>
          <ac:spMkLst>
            <pc:docMk/>
            <pc:sldMk cId="1374481998" sldId="322"/>
            <ac:spMk id="34" creationId="{3E6BCA84-FD9E-4205-B036-788E6B5A0147}"/>
          </ac:spMkLst>
        </pc:spChg>
        <pc:spChg chg="add del mod">
          <ac:chgData name="Grace Busch" userId="be6d5710-899d-491f-89e0-e7773f9a3eea" providerId="ADAL" clId="{15D80A8E-5AA0-4A5B-8737-72849F8998D6}" dt="2021-10-18T14:01:46.119" v="445" actId="478"/>
          <ac:spMkLst>
            <pc:docMk/>
            <pc:sldMk cId="1374481998" sldId="322"/>
            <ac:spMk id="35" creationId="{E63B6CCC-B42C-446A-99E6-15D6287C831B}"/>
          </ac:spMkLst>
        </pc:spChg>
        <pc:spChg chg="add del mod">
          <ac:chgData name="Grace Busch" userId="be6d5710-899d-491f-89e0-e7773f9a3eea" providerId="ADAL" clId="{15D80A8E-5AA0-4A5B-8737-72849F8998D6}" dt="2021-10-18T14:01:46.119" v="445" actId="478"/>
          <ac:spMkLst>
            <pc:docMk/>
            <pc:sldMk cId="1374481998" sldId="322"/>
            <ac:spMk id="36" creationId="{2A1F57A3-120A-4D64-B9E5-5B2EE91402EA}"/>
          </ac:spMkLst>
        </pc:spChg>
        <pc:spChg chg="add del mod">
          <ac:chgData name="Grace Busch" userId="be6d5710-899d-491f-89e0-e7773f9a3eea" providerId="ADAL" clId="{15D80A8E-5AA0-4A5B-8737-72849F8998D6}" dt="2021-10-18T14:01:46.119" v="445" actId="478"/>
          <ac:spMkLst>
            <pc:docMk/>
            <pc:sldMk cId="1374481998" sldId="322"/>
            <ac:spMk id="37" creationId="{90E9243E-C304-4F29-9FFF-15E94F441261}"/>
          </ac:spMkLst>
        </pc:spChg>
        <pc:spChg chg="add mod">
          <ac:chgData name="Grace Busch" userId="be6d5710-899d-491f-89e0-e7773f9a3eea" providerId="ADAL" clId="{15D80A8E-5AA0-4A5B-8737-72849F8998D6}" dt="2021-10-18T14:02:05.349" v="448" actId="1076"/>
          <ac:spMkLst>
            <pc:docMk/>
            <pc:sldMk cId="1374481998" sldId="322"/>
            <ac:spMk id="38" creationId="{9BAE838B-8209-4D9C-A024-9621601052AC}"/>
          </ac:spMkLst>
        </pc:spChg>
        <pc:spChg chg="add mod">
          <ac:chgData name="Grace Busch" userId="be6d5710-899d-491f-89e0-e7773f9a3eea" providerId="ADAL" clId="{15D80A8E-5AA0-4A5B-8737-72849F8998D6}" dt="2021-10-18T14:02:05.349" v="448" actId="1076"/>
          <ac:spMkLst>
            <pc:docMk/>
            <pc:sldMk cId="1374481998" sldId="322"/>
            <ac:spMk id="39" creationId="{CAF1852D-25F7-4307-9D23-B3B5F4AE5FEA}"/>
          </ac:spMkLst>
        </pc:spChg>
        <pc:spChg chg="add mod">
          <ac:chgData name="Grace Busch" userId="be6d5710-899d-491f-89e0-e7773f9a3eea" providerId="ADAL" clId="{15D80A8E-5AA0-4A5B-8737-72849F8998D6}" dt="2021-10-18T14:02:05.349" v="448" actId="1076"/>
          <ac:spMkLst>
            <pc:docMk/>
            <pc:sldMk cId="1374481998" sldId="322"/>
            <ac:spMk id="40" creationId="{9281C539-6FF8-480B-A64A-B62D34CD9F04}"/>
          </ac:spMkLst>
        </pc:spChg>
        <pc:spChg chg="add mod">
          <ac:chgData name="Grace Busch" userId="be6d5710-899d-491f-89e0-e7773f9a3eea" providerId="ADAL" clId="{15D80A8E-5AA0-4A5B-8737-72849F8998D6}" dt="2021-10-18T14:02:18.553" v="450"/>
          <ac:spMkLst>
            <pc:docMk/>
            <pc:sldMk cId="1374481998" sldId="322"/>
            <ac:spMk id="41" creationId="{9D6F76D3-5BC3-4804-B731-3DCB5DA06906}"/>
          </ac:spMkLst>
        </pc:spChg>
        <pc:spChg chg="add mod">
          <ac:chgData name="Grace Busch" userId="be6d5710-899d-491f-89e0-e7773f9a3eea" providerId="ADAL" clId="{15D80A8E-5AA0-4A5B-8737-72849F8998D6}" dt="2021-10-18T14:02:18.553" v="450"/>
          <ac:spMkLst>
            <pc:docMk/>
            <pc:sldMk cId="1374481998" sldId="322"/>
            <ac:spMk id="42" creationId="{F1EEC0DC-5F66-43D6-B484-1BF4451C05F3}"/>
          </ac:spMkLst>
        </pc:spChg>
        <pc:spChg chg="add mod">
          <ac:chgData name="Grace Busch" userId="be6d5710-899d-491f-89e0-e7773f9a3eea" providerId="ADAL" clId="{15D80A8E-5AA0-4A5B-8737-72849F8998D6}" dt="2021-10-18T14:02:18.553" v="450"/>
          <ac:spMkLst>
            <pc:docMk/>
            <pc:sldMk cId="1374481998" sldId="322"/>
            <ac:spMk id="43" creationId="{95650605-3CED-48CD-80BB-DD36A84E35C4}"/>
          </ac:spMkLst>
        </pc:spChg>
        <pc:grpChg chg="add mod">
          <ac:chgData name="Grace Busch" userId="be6d5710-899d-491f-89e0-e7773f9a3eea" providerId="ADAL" clId="{15D80A8E-5AA0-4A5B-8737-72849F8998D6}" dt="2021-10-18T13:37:43.690" v="238"/>
          <ac:grpSpMkLst>
            <pc:docMk/>
            <pc:sldMk cId="1374481998" sldId="322"/>
            <ac:grpSpMk id="21" creationId="{A2E44BE5-FA5D-48E0-94D2-5EE3EC59D9DD}"/>
          </ac:grpSpMkLst>
        </pc:grpChg>
        <pc:grpChg chg="add mod">
          <ac:chgData name="Grace Busch" userId="be6d5710-899d-491f-89e0-e7773f9a3eea" providerId="ADAL" clId="{15D80A8E-5AA0-4A5B-8737-72849F8998D6}" dt="2021-10-18T13:38:35.959" v="243"/>
          <ac:grpSpMkLst>
            <pc:docMk/>
            <pc:sldMk cId="1374481998" sldId="322"/>
            <ac:grpSpMk id="31" creationId="{5FEF9FD8-B1BC-43D2-8CA1-54E261F9FF5C}"/>
          </ac:grpSpMkLst>
        </pc:grpChg>
        <pc:picChg chg="mod">
          <ac:chgData name="Grace Busch" userId="be6d5710-899d-491f-89e0-e7773f9a3eea" providerId="ADAL" clId="{15D80A8E-5AA0-4A5B-8737-72849F8998D6}" dt="2021-10-18T13:37:43.690" v="238"/>
          <ac:picMkLst>
            <pc:docMk/>
            <pc:sldMk cId="1374481998" sldId="322"/>
            <ac:picMk id="24" creationId="{37FBEF99-02F2-4EDA-984A-CCF255BB0B06}"/>
          </ac:picMkLst>
        </pc:picChg>
      </pc:sldChg>
      <pc:sldChg chg="add del">
        <pc:chgData name="Grace Busch" userId="be6d5710-899d-491f-89e0-e7773f9a3eea" providerId="ADAL" clId="{15D80A8E-5AA0-4A5B-8737-72849F8998D6}" dt="2021-10-18T13:31:19.489" v="200"/>
        <pc:sldMkLst>
          <pc:docMk/>
          <pc:sldMk cId="2246169346" sldId="322"/>
        </pc:sldMkLst>
      </pc:sldChg>
      <pc:sldChg chg="addSp delSp modSp add mod modAnim">
        <pc:chgData name="Grace Busch" userId="be6d5710-899d-491f-89e0-e7773f9a3eea" providerId="ADAL" clId="{15D80A8E-5AA0-4A5B-8737-72849F8998D6}" dt="2021-10-18T13:54:45.887" v="392"/>
        <pc:sldMkLst>
          <pc:docMk/>
          <pc:sldMk cId="1293256389" sldId="323"/>
        </pc:sldMkLst>
        <pc:spChg chg="mod">
          <ac:chgData name="Grace Busch" userId="be6d5710-899d-491f-89e0-e7773f9a3eea" providerId="ADAL" clId="{15D80A8E-5AA0-4A5B-8737-72849F8998D6}" dt="2021-10-18T13:43:55.467" v="282"/>
          <ac:spMkLst>
            <pc:docMk/>
            <pc:sldMk cId="1293256389" sldId="323"/>
            <ac:spMk id="645" creationId="{00000000-0000-0000-0000-000000000000}"/>
          </ac:spMkLst>
        </pc:spChg>
        <pc:spChg chg="mod">
          <ac:chgData name="Grace Busch" userId="be6d5710-899d-491f-89e0-e7773f9a3eea" providerId="ADAL" clId="{15D80A8E-5AA0-4A5B-8737-72849F8998D6}" dt="2021-10-18T13:44:56.529" v="306" actId="20577"/>
          <ac:spMkLst>
            <pc:docMk/>
            <pc:sldMk cId="1293256389" sldId="323"/>
            <ac:spMk id="649" creationId="{00000000-0000-0000-0000-000000000000}"/>
          </ac:spMkLst>
        </pc:spChg>
        <pc:spChg chg="mod">
          <ac:chgData name="Grace Busch" userId="be6d5710-899d-491f-89e0-e7773f9a3eea" providerId="ADAL" clId="{15D80A8E-5AA0-4A5B-8737-72849F8998D6}" dt="2021-10-18T13:53:15.387" v="383" actId="20577"/>
          <ac:spMkLst>
            <pc:docMk/>
            <pc:sldMk cId="1293256389" sldId="323"/>
            <ac:spMk id="653" creationId="{00000000-0000-0000-0000-000000000000}"/>
          </ac:spMkLst>
        </pc:spChg>
        <pc:spChg chg="mod">
          <ac:chgData name="Grace Busch" userId="be6d5710-899d-491f-89e0-e7773f9a3eea" providerId="ADAL" clId="{15D80A8E-5AA0-4A5B-8737-72849F8998D6}" dt="2021-10-18T13:46:25.470" v="335" actId="20577"/>
          <ac:spMkLst>
            <pc:docMk/>
            <pc:sldMk cId="1293256389" sldId="323"/>
            <ac:spMk id="657" creationId="{00000000-0000-0000-0000-000000000000}"/>
          </ac:spMkLst>
        </pc:spChg>
        <pc:grpChg chg="add mod">
          <ac:chgData name="Grace Busch" userId="be6d5710-899d-491f-89e0-e7773f9a3eea" providerId="ADAL" clId="{15D80A8E-5AA0-4A5B-8737-72849F8998D6}" dt="2021-10-18T13:48:21.666" v="343" actId="164"/>
          <ac:grpSpMkLst>
            <pc:docMk/>
            <pc:sldMk cId="1293256389" sldId="323"/>
            <ac:grpSpMk id="4" creationId="{AB8C2C80-6A3C-4487-BC71-24053DBBD613}"/>
          </ac:grpSpMkLst>
        </pc:grpChg>
        <pc:grpChg chg="add mod">
          <ac:chgData name="Grace Busch" userId="be6d5710-899d-491f-89e0-e7773f9a3eea" providerId="ADAL" clId="{15D80A8E-5AA0-4A5B-8737-72849F8998D6}" dt="2021-10-18T13:49:56.211" v="350" actId="164"/>
          <ac:grpSpMkLst>
            <pc:docMk/>
            <pc:sldMk cId="1293256389" sldId="323"/>
            <ac:grpSpMk id="7" creationId="{E5388217-ADBC-401C-B502-2EF8FB2CBCB6}"/>
          </ac:grpSpMkLst>
        </pc:grpChg>
        <pc:grpChg chg="add mod">
          <ac:chgData name="Grace Busch" userId="be6d5710-899d-491f-89e0-e7773f9a3eea" providerId="ADAL" clId="{15D80A8E-5AA0-4A5B-8737-72849F8998D6}" dt="2021-10-18T13:52:09.228" v="368" actId="164"/>
          <ac:grpSpMkLst>
            <pc:docMk/>
            <pc:sldMk cId="1293256389" sldId="323"/>
            <ac:grpSpMk id="14" creationId="{280AA99D-CB59-4CE3-AE79-6F46E293F875}"/>
          </ac:grpSpMkLst>
        </pc:grpChg>
        <pc:grpChg chg="add mod">
          <ac:chgData name="Grace Busch" userId="be6d5710-899d-491f-89e0-e7773f9a3eea" providerId="ADAL" clId="{15D80A8E-5AA0-4A5B-8737-72849F8998D6}" dt="2021-10-18T13:54:04.566" v="387" actId="164"/>
          <ac:grpSpMkLst>
            <pc:docMk/>
            <pc:sldMk cId="1293256389" sldId="323"/>
            <ac:grpSpMk id="17" creationId="{7D052194-0BC8-4100-A36C-A9277135DD6B}"/>
          </ac:grpSpMkLst>
        </pc:grpChg>
        <pc:grpChg chg="mod">
          <ac:chgData name="Grace Busch" userId="be6d5710-899d-491f-89e0-e7773f9a3eea" providerId="ADAL" clId="{15D80A8E-5AA0-4A5B-8737-72849F8998D6}" dt="2021-10-18T13:48:21.666" v="343" actId="164"/>
          <ac:grpSpMkLst>
            <pc:docMk/>
            <pc:sldMk cId="1293256389" sldId="323"/>
            <ac:grpSpMk id="643" creationId="{00000000-0000-0000-0000-000000000000}"/>
          </ac:grpSpMkLst>
        </pc:grpChg>
        <pc:grpChg chg="mod">
          <ac:chgData name="Grace Busch" userId="be6d5710-899d-491f-89e0-e7773f9a3eea" providerId="ADAL" clId="{15D80A8E-5AA0-4A5B-8737-72849F8998D6}" dt="2021-10-18T13:52:09.228" v="368" actId="164"/>
          <ac:grpSpMkLst>
            <pc:docMk/>
            <pc:sldMk cId="1293256389" sldId="323"/>
            <ac:grpSpMk id="647" creationId="{00000000-0000-0000-0000-000000000000}"/>
          </ac:grpSpMkLst>
        </pc:grpChg>
        <pc:grpChg chg="mod">
          <ac:chgData name="Grace Busch" userId="be6d5710-899d-491f-89e0-e7773f9a3eea" providerId="ADAL" clId="{15D80A8E-5AA0-4A5B-8737-72849F8998D6}" dt="2021-10-18T13:54:04.566" v="387" actId="164"/>
          <ac:grpSpMkLst>
            <pc:docMk/>
            <pc:sldMk cId="1293256389" sldId="323"/>
            <ac:grpSpMk id="651" creationId="{00000000-0000-0000-0000-000000000000}"/>
          </ac:grpSpMkLst>
        </pc:grpChg>
        <pc:grpChg chg="mod">
          <ac:chgData name="Grace Busch" userId="be6d5710-899d-491f-89e0-e7773f9a3eea" providerId="ADAL" clId="{15D80A8E-5AA0-4A5B-8737-72849F8998D6}" dt="2021-10-18T13:49:56.211" v="350" actId="164"/>
          <ac:grpSpMkLst>
            <pc:docMk/>
            <pc:sldMk cId="1293256389" sldId="323"/>
            <ac:grpSpMk id="655" creationId="{00000000-0000-0000-0000-000000000000}"/>
          </ac:grpSpMkLst>
        </pc:grpChg>
        <pc:picChg chg="add mod">
          <ac:chgData name="Grace Busch" userId="be6d5710-899d-491f-89e0-e7773f9a3eea" providerId="ADAL" clId="{15D80A8E-5AA0-4A5B-8737-72849F8998D6}" dt="2021-10-18T13:50:11.998" v="351" actId="1076"/>
          <ac:picMkLst>
            <pc:docMk/>
            <pc:sldMk cId="1293256389" sldId="323"/>
            <ac:picMk id="3" creationId="{C3091FDD-C081-46A2-9D5D-67CDFC089E52}"/>
          </ac:picMkLst>
        </pc:picChg>
        <pc:picChg chg="add mod">
          <ac:chgData name="Grace Busch" userId="be6d5710-899d-491f-89e0-e7773f9a3eea" providerId="ADAL" clId="{15D80A8E-5AA0-4A5B-8737-72849F8998D6}" dt="2021-10-18T13:50:18.009" v="352" actId="1076"/>
          <ac:picMkLst>
            <pc:docMk/>
            <pc:sldMk cId="1293256389" sldId="323"/>
            <ac:picMk id="6" creationId="{A9FE26FF-3F23-472C-8658-166AB4A7EE9F}"/>
          </ac:picMkLst>
        </pc:picChg>
        <pc:picChg chg="add del mod">
          <ac:chgData name="Grace Busch" userId="be6d5710-899d-491f-89e0-e7773f9a3eea" providerId="ADAL" clId="{15D80A8E-5AA0-4A5B-8737-72849F8998D6}" dt="2021-10-18T13:50:56.431" v="356" actId="478"/>
          <ac:picMkLst>
            <pc:docMk/>
            <pc:sldMk cId="1293256389" sldId="323"/>
            <ac:picMk id="9" creationId="{065E1385-10F1-46D2-AE0D-FF8CE785DE45}"/>
          </ac:picMkLst>
        </pc:picChg>
        <pc:picChg chg="add del mod">
          <ac:chgData name="Grace Busch" userId="be6d5710-899d-491f-89e0-e7773f9a3eea" providerId="ADAL" clId="{15D80A8E-5AA0-4A5B-8737-72849F8998D6}" dt="2021-10-18T13:51:25.051" v="360" actId="478"/>
          <ac:picMkLst>
            <pc:docMk/>
            <pc:sldMk cId="1293256389" sldId="323"/>
            <ac:picMk id="11" creationId="{53C1A2F7-0BC4-4C7B-B55B-414802106E27}"/>
          </ac:picMkLst>
        </pc:picChg>
        <pc:picChg chg="add mod">
          <ac:chgData name="Grace Busch" userId="be6d5710-899d-491f-89e0-e7773f9a3eea" providerId="ADAL" clId="{15D80A8E-5AA0-4A5B-8737-72849F8998D6}" dt="2021-10-18T13:52:09.228" v="368" actId="164"/>
          <ac:picMkLst>
            <pc:docMk/>
            <pc:sldMk cId="1293256389" sldId="323"/>
            <ac:picMk id="13" creationId="{2D9462B3-6209-44A2-8051-74DA0D3D3E97}"/>
          </ac:picMkLst>
        </pc:picChg>
        <pc:picChg chg="add mod">
          <ac:chgData name="Grace Busch" userId="be6d5710-899d-491f-89e0-e7773f9a3eea" providerId="ADAL" clId="{15D80A8E-5AA0-4A5B-8737-72849F8998D6}" dt="2021-10-18T13:54:04.566" v="387" actId="164"/>
          <ac:picMkLst>
            <pc:docMk/>
            <pc:sldMk cId="1293256389" sldId="323"/>
            <ac:picMk id="16" creationId="{A34242EF-B1F1-4FF5-9BB7-396EF1103180}"/>
          </ac:picMkLst>
        </pc:picChg>
        <pc:picChg chg="del">
          <ac:chgData name="Grace Busch" userId="be6d5710-899d-491f-89e0-e7773f9a3eea" providerId="ADAL" clId="{15D80A8E-5AA0-4A5B-8737-72849F8998D6}" dt="2021-10-18T13:43:47.041" v="280" actId="478"/>
          <ac:picMkLst>
            <pc:docMk/>
            <pc:sldMk cId="1293256389" sldId="323"/>
            <ac:picMk id="646" creationId="{00000000-0000-0000-0000-000000000000}"/>
          </ac:picMkLst>
        </pc:picChg>
        <pc:picChg chg="del">
          <ac:chgData name="Grace Busch" userId="be6d5710-899d-491f-89e0-e7773f9a3eea" providerId="ADAL" clId="{15D80A8E-5AA0-4A5B-8737-72849F8998D6}" dt="2021-10-18T13:44:45.580" v="283" actId="478"/>
          <ac:picMkLst>
            <pc:docMk/>
            <pc:sldMk cId="1293256389" sldId="323"/>
            <ac:picMk id="650" creationId="{00000000-0000-0000-0000-000000000000}"/>
          </ac:picMkLst>
        </pc:picChg>
        <pc:picChg chg="del">
          <ac:chgData name="Grace Busch" userId="be6d5710-899d-491f-89e0-e7773f9a3eea" providerId="ADAL" clId="{15D80A8E-5AA0-4A5B-8737-72849F8998D6}" dt="2021-10-18T13:45:29.168" v="308" actId="478"/>
          <ac:picMkLst>
            <pc:docMk/>
            <pc:sldMk cId="1293256389" sldId="323"/>
            <ac:picMk id="654" creationId="{00000000-0000-0000-0000-000000000000}"/>
          </ac:picMkLst>
        </pc:picChg>
        <pc:picChg chg="del">
          <ac:chgData name="Grace Busch" userId="be6d5710-899d-491f-89e0-e7773f9a3eea" providerId="ADAL" clId="{15D80A8E-5AA0-4A5B-8737-72849F8998D6}" dt="2021-10-18T13:44:59.836" v="307" actId="478"/>
          <ac:picMkLst>
            <pc:docMk/>
            <pc:sldMk cId="1293256389" sldId="323"/>
            <ac:picMk id="658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f33889740b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f33889740b_0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gf33889740b_0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f8154714f8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38313" y="1143000"/>
            <a:ext cx="5049837" cy="2841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3" name="Google Shape;423;gf8154714f8_0_199:notes"/>
          <p:cNvSpPr txBox="1">
            <a:spLocks noGrp="1"/>
          </p:cNvSpPr>
          <p:nvPr>
            <p:ph type="body" idx="1"/>
          </p:nvPr>
        </p:nvSpPr>
        <p:spPr>
          <a:xfrm>
            <a:off x="1736667" y="4052557"/>
            <a:ext cx="5021100" cy="35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gf8154714f8_0_199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gf8154714f8_0_199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525" tIns="44750" rIns="89525" bIns="447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smcconomy@eng.famu.fsu.edu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426" name="Google Shape;426;gf8154714f8_0_199:notes"/>
          <p:cNvSpPr txBox="1">
            <a:spLocks noGrp="1"/>
          </p:cNvSpPr>
          <p:nvPr>
            <p:ph type="hdr" idx="3"/>
          </p:nvPr>
        </p:nvSpPr>
        <p:spPr>
          <a:xfrm>
            <a:off x="2600454" y="242226"/>
            <a:ext cx="41571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f8154714f8_0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38313" y="1143000"/>
            <a:ext cx="5049837" cy="2841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7" name="Google Shape;437;gf8154714f8_0_387:notes"/>
          <p:cNvSpPr txBox="1">
            <a:spLocks noGrp="1"/>
          </p:cNvSpPr>
          <p:nvPr>
            <p:ph type="body" idx="1"/>
          </p:nvPr>
        </p:nvSpPr>
        <p:spPr>
          <a:xfrm>
            <a:off x="1736667" y="4052557"/>
            <a:ext cx="5021100" cy="35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gf8154714f8_0_387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gf8154714f8_0_387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525" tIns="44750" rIns="89525" bIns="447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smcconomy@eng.famu.fsu.edu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440" name="Google Shape;440;gf8154714f8_0_387:notes"/>
          <p:cNvSpPr txBox="1">
            <a:spLocks noGrp="1"/>
          </p:cNvSpPr>
          <p:nvPr>
            <p:ph type="hdr" idx="3"/>
          </p:nvPr>
        </p:nvSpPr>
        <p:spPr>
          <a:xfrm>
            <a:off x="2600454" y="242226"/>
            <a:ext cx="41571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f8154714f8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38313" y="1143000"/>
            <a:ext cx="5049837" cy="2841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gf8154714f8_0_430:notes"/>
          <p:cNvSpPr txBox="1">
            <a:spLocks noGrp="1"/>
          </p:cNvSpPr>
          <p:nvPr>
            <p:ph type="body" idx="1"/>
          </p:nvPr>
        </p:nvSpPr>
        <p:spPr>
          <a:xfrm>
            <a:off x="1736667" y="4052557"/>
            <a:ext cx="5021100" cy="35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gf8154714f8_0_430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gf8154714f8_0_43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525" tIns="44750" rIns="89525" bIns="447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smcconomy@eng.famu.fsu.edu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456" name="Google Shape;456;gf8154714f8_0_430:notes"/>
          <p:cNvSpPr txBox="1">
            <a:spLocks noGrp="1"/>
          </p:cNvSpPr>
          <p:nvPr>
            <p:ph type="hdr" idx="3"/>
          </p:nvPr>
        </p:nvSpPr>
        <p:spPr>
          <a:xfrm>
            <a:off x="2600454" y="242226"/>
            <a:ext cx="41571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f8154714f8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38313" y="1143000"/>
            <a:ext cx="5049837" cy="2841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gf8154714f8_0_447:notes"/>
          <p:cNvSpPr txBox="1">
            <a:spLocks noGrp="1"/>
          </p:cNvSpPr>
          <p:nvPr>
            <p:ph type="body" idx="1"/>
          </p:nvPr>
        </p:nvSpPr>
        <p:spPr>
          <a:xfrm>
            <a:off x="1736667" y="4052557"/>
            <a:ext cx="5021100" cy="35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gf8154714f8_0_447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gf8154714f8_0_447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525" tIns="44750" rIns="89525" bIns="447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smcconomy@eng.famu.fsu.edu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472" name="Google Shape;472;gf8154714f8_0_447:notes"/>
          <p:cNvSpPr txBox="1">
            <a:spLocks noGrp="1"/>
          </p:cNvSpPr>
          <p:nvPr>
            <p:ph type="hdr" idx="3"/>
          </p:nvPr>
        </p:nvSpPr>
        <p:spPr>
          <a:xfrm>
            <a:off x="2600454" y="242226"/>
            <a:ext cx="41571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6" name="Google Shape;756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6" name="Google Shape;756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487968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f33889740b_0_1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gf33889740b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f33889740b_0_1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gf33889740b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09751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f33889740b_0_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gf33889740b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f33889740b_0_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gf33889740b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f33889740b_0_1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gf33889740b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9" name="Google Shape;779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5" name="Google Shape;805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20" name="Google Shape;820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f3388a7c88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f3388a7c88_0_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gf3388a7c88_0_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f8137a996d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gf8137a996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f33889740b_0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gf33889740b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f8154714f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f8154714f8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gf8154714f8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f3388a7c88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f3388a7c88_0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gf3388a7c88_0_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f3388a7c8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38313" y="1143000"/>
            <a:ext cx="5049837" cy="2841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" name="Google Shape;400;gf3388a7c88_0_1:notes"/>
          <p:cNvSpPr txBox="1">
            <a:spLocks noGrp="1"/>
          </p:cNvSpPr>
          <p:nvPr>
            <p:ph type="body" idx="1"/>
          </p:nvPr>
        </p:nvSpPr>
        <p:spPr>
          <a:xfrm>
            <a:off x="1736667" y="4052557"/>
            <a:ext cx="5021100" cy="35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gf3388a7c88_0_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gf3388a7c88_0_1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525" tIns="44750" rIns="89525" bIns="447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smcconomy@eng.famu.fsu.edu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403" name="Google Shape;403;gf3388a7c88_0_1:notes"/>
          <p:cNvSpPr txBox="1">
            <a:spLocks noGrp="1"/>
          </p:cNvSpPr>
          <p:nvPr>
            <p:ph type="hdr" idx="3"/>
          </p:nvPr>
        </p:nvSpPr>
        <p:spPr>
          <a:xfrm>
            <a:off x="2600454" y="242226"/>
            <a:ext cx="41571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8"/>
          <p:cNvSpPr txBox="1">
            <a:spLocks noGrp="1"/>
          </p:cNvSpPr>
          <p:nvPr>
            <p:ph type="ctrTitle"/>
          </p:nvPr>
        </p:nvSpPr>
        <p:spPr>
          <a:xfrm>
            <a:off x="838199" y="1122363"/>
            <a:ext cx="10515599" cy="2260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8"/>
          <p:cNvSpPr txBox="1"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38"/>
          <p:cNvSpPr txBox="1">
            <a:spLocks noGrp="1"/>
          </p:cNvSpPr>
          <p:nvPr>
            <p:ph type="ftr" idx="11"/>
          </p:nvPr>
        </p:nvSpPr>
        <p:spPr>
          <a:xfrm>
            <a:off x="4038600" y="620902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8"/>
          <p:cNvSpPr txBox="1">
            <a:spLocks noGrp="1"/>
          </p:cNvSpPr>
          <p:nvPr>
            <p:ph type="sldNum" idx="12"/>
          </p:nvPr>
        </p:nvSpPr>
        <p:spPr>
          <a:xfrm>
            <a:off x="11353800" y="6209024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2" name="Google Shape;72;p4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47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7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5" name="Google Shape;75;p47"/>
          <p:cNvSpPr txBox="1">
            <a:spLocks noGrp="1"/>
          </p:cNvSpPr>
          <p:nvPr>
            <p:ph type="body" idx="3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4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" name="Google Shape;80;p48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8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2" name="Google Shape;82;p48"/>
          <p:cNvSpPr txBox="1">
            <a:spLocks noGrp="1"/>
          </p:cNvSpPr>
          <p:nvPr>
            <p:ph type="body" idx="3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One-third Slide">
  <p:cSld name="Content One-third Slid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3474720" cy="4094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49"/>
          <p:cNvSpPr txBox="1">
            <a:spLocks noGrp="1"/>
          </p:cNvSpPr>
          <p:nvPr>
            <p:ph type="body" idx="2"/>
          </p:nvPr>
        </p:nvSpPr>
        <p:spPr>
          <a:xfrm>
            <a:off x="4404360" y="1825625"/>
            <a:ext cx="6949440" cy="4094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49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9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9" name="Google Shape;89;p49"/>
          <p:cNvSpPr txBox="1">
            <a:spLocks noGrp="1"/>
          </p:cNvSpPr>
          <p:nvPr>
            <p:ph type="body" idx="3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Two-thirds Slide">
  <p:cSld name="Content Two-thirds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0"/>
          <p:cNvSpPr txBox="1">
            <a:spLocks noGrp="1"/>
          </p:cNvSpPr>
          <p:nvPr>
            <p:ph type="body" idx="1"/>
          </p:nvPr>
        </p:nvSpPr>
        <p:spPr>
          <a:xfrm>
            <a:off x="7879080" y="1828800"/>
            <a:ext cx="3474720" cy="4099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50"/>
          <p:cNvSpPr txBox="1">
            <a:spLocks noGrp="1"/>
          </p:cNvSpPr>
          <p:nvPr>
            <p:ph type="body" idx="2"/>
          </p:nvPr>
        </p:nvSpPr>
        <p:spPr>
          <a:xfrm>
            <a:off x="838199" y="1828800"/>
            <a:ext cx="6949440" cy="4099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50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50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6" name="Google Shape;96;p50"/>
          <p:cNvSpPr txBox="1">
            <a:spLocks noGrp="1"/>
          </p:cNvSpPr>
          <p:nvPr>
            <p:ph type="body" idx="3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 Heading One-third Slide">
  <p:cSld name="Sub Heading One-third Slide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1"/>
          <p:cNvSpPr txBox="1">
            <a:spLocks noGrp="1"/>
          </p:cNvSpPr>
          <p:nvPr>
            <p:ph type="body" idx="1"/>
          </p:nvPr>
        </p:nvSpPr>
        <p:spPr>
          <a:xfrm>
            <a:off x="839788" y="1675886"/>
            <a:ext cx="10515600" cy="67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0" name="Google Shape;100;p51"/>
          <p:cNvSpPr txBox="1">
            <a:spLocks noGrp="1"/>
          </p:cNvSpPr>
          <p:nvPr>
            <p:ph type="body" idx="2"/>
          </p:nvPr>
        </p:nvSpPr>
        <p:spPr>
          <a:xfrm>
            <a:off x="839788" y="2337360"/>
            <a:ext cx="3474720" cy="3577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51"/>
          <p:cNvSpPr txBox="1">
            <a:spLocks noGrp="1"/>
          </p:cNvSpPr>
          <p:nvPr>
            <p:ph type="body" idx="3"/>
          </p:nvPr>
        </p:nvSpPr>
        <p:spPr>
          <a:xfrm>
            <a:off x="4419600" y="2337360"/>
            <a:ext cx="6935788" cy="3577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51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51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4" name="Google Shape;104;p51"/>
          <p:cNvSpPr txBox="1">
            <a:spLocks noGrp="1"/>
          </p:cNvSpPr>
          <p:nvPr>
            <p:ph type="body" idx="4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Slide">
  <p:cSld name="Three Columns Slid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52"/>
          <p:cNvSpPr txBox="1">
            <a:spLocks noGrp="1"/>
          </p:cNvSpPr>
          <p:nvPr>
            <p:ph type="body" idx="1"/>
          </p:nvPr>
        </p:nvSpPr>
        <p:spPr>
          <a:xfrm>
            <a:off x="7879080" y="1854666"/>
            <a:ext cx="3474720" cy="405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52"/>
          <p:cNvSpPr txBox="1">
            <a:spLocks noGrp="1"/>
          </p:cNvSpPr>
          <p:nvPr>
            <p:ph type="body" idx="2"/>
          </p:nvPr>
        </p:nvSpPr>
        <p:spPr>
          <a:xfrm>
            <a:off x="838200" y="1850122"/>
            <a:ext cx="3474720" cy="4061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52"/>
          <p:cNvSpPr txBox="1">
            <a:spLocks noGrp="1"/>
          </p:cNvSpPr>
          <p:nvPr>
            <p:ph type="body" idx="3"/>
          </p:nvPr>
        </p:nvSpPr>
        <p:spPr>
          <a:xfrm>
            <a:off x="4358640" y="1854666"/>
            <a:ext cx="3474720" cy="405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52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2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2" name="Google Shape;112;p52"/>
          <p:cNvSpPr txBox="1">
            <a:spLocks noGrp="1"/>
          </p:cNvSpPr>
          <p:nvPr>
            <p:ph type="body" idx="4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Bottom Two Columns ">
  <p:cSld name="Content with Bottom Two Columns 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3"/>
          <p:cNvSpPr txBox="1">
            <a:spLocks noGrp="1"/>
          </p:cNvSpPr>
          <p:nvPr>
            <p:ph type="body" idx="1"/>
          </p:nvPr>
        </p:nvSpPr>
        <p:spPr>
          <a:xfrm>
            <a:off x="6205728" y="2958660"/>
            <a:ext cx="5148072" cy="297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53"/>
          <p:cNvSpPr txBox="1">
            <a:spLocks noGrp="1"/>
          </p:cNvSpPr>
          <p:nvPr>
            <p:ph type="body" idx="2"/>
          </p:nvPr>
        </p:nvSpPr>
        <p:spPr>
          <a:xfrm>
            <a:off x="838200" y="1725735"/>
            <a:ext cx="10515600" cy="1197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53"/>
          <p:cNvSpPr txBox="1">
            <a:spLocks noGrp="1"/>
          </p:cNvSpPr>
          <p:nvPr>
            <p:ph type="body" idx="3"/>
          </p:nvPr>
        </p:nvSpPr>
        <p:spPr>
          <a:xfrm>
            <a:off x="838200" y="2958660"/>
            <a:ext cx="51480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53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53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0" name="Google Shape;120;p53"/>
          <p:cNvSpPr txBox="1">
            <a:spLocks noGrp="1"/>
          </p:cNvSpPr>
          <p:nvPr>
            <p:ph type="body" idx="4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Bottom Three Columns ">
  <p:cSld name="Content with Bottom Three Columns 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54"/>
          <p:cNvSpPr txBox="1">
            <a:spLocks noGrp="1"/>
          </p:cNvSpPr>
          <p:nvPr>
            <p:ph type="body" idx="1"/>
          </p:nvPr>
        </p:nvSpPr>
        <p:spPr>
          <a:xfrm>
            <a:off x="7879080" y="2942891"/>
            <a:ext cx="3474720" cy="2985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54"/>
          <p:cNvSpPr txBox="1">
            <a:spLocks noGrp="1"/>
          </p:cNvSpPr>
          <p:nvPr>
            <p:ph type="body" idx="2"/>
          </p:nvPr>
        </p:nvSpPr>
        <p:spPr>
          <a:xfrm>
            <a:off x="838200" y="1850122"/>
            <a:ext cx="10515600" cy="1092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54"/>
          <p:cNvSpPr txBox="1">
            <a:spLocks noGrp="1"/>
          </p:cNvSpPr>
          <p:nvPr>
            <p:ph type="body" idx="3"/>
          </p:nvPr>
        </p:nvSpPr>
        <p:spPr>
          <a:xfrm>
            <a:off x="838200" y="2942891"/>
            <a:ext cx="3474720" cy="2985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54"/>
          <p:cNvSpPr txBox="1">
            <a:spLocks noGrp="1"/>
          </p:cNvSpPr>
          <p:nvPr>
            <p:ph type="body" idx="4"/>
          </p:nvPr>
        </p:nvSpPr>
        <p:spPr>
          <a:xfrm>
            <a:off x="4358640" y="2942891"/>
            <a:ext cx="3474720" cy="2985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54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54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9" name="Google Shape;129;p54"/>
          <p:cNvSpPr txBox="1">
            <a:spLocks noGrp="1"/>
          </p:cNvSpPr>
          <p:nvPr>
            <p:ph type="body" idx="5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s with Captions">
  <p:cSld name="3 Columns with Captions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55"/>
          <p:cNvSpPr txBox="1">
            <a:spLocks noGrp="1"/>
          </p:cNvSpPr>
          <p:nvPr>
            <p:ph type="body" idx="1"/>
          </p:nvPr>
        </p:nvSpPr>
        <p:spPr>
          <a:xfrm>
            <a:off x="838200" y="1804140"/>
            <a:ext cx="3474720" cy="3653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55"/>
          <p:cNvSpPr txBox="1">
            <a:spLocks noGrp="1"/>
          </p:cNvSpPr>
          <p:nvPr>
            <p:ph type="body" idx="2"/>
          </p:nvPr>
        </p:nvSpPr>
        <p:spPr>
          <a:xfrm>
            <a:off x="4358640" y="1804139"/>
            <a:ext cx="3474720" cy="3653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55"/>
          <p:cNvSpPr txBox="1">
            <a:spLocks noGrp="1"/>
          </p:cNvSpPr>
          <p:nvPr>
            <p:ph type="body" idx="3"/>
          </p:nvPr>
        </p:nvSpPr>
        <p:spPr>
          <a:xfrm>
            <a:off x="7879080" y="1804138"/>
            <a:ext cx="3474720" cy="3653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55"/>
          <p:cNvSpPr txBox="1">
            <a:spLocks noGrp="1"/>
          </p:cNvSpPr>
          <p:nvPr>
            <p:ph type="body" idx="4"/>
          </p:nvPr>
        </p:nvSpPr>
        <p:spPr>
          <a:xfrm>
            <a:off x="838200" y="5457498"/>
            <a:ext cx="347313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6" name="Google Shape;136;p55"/>
          <p:cNvSpPr txBox="1">
            <a:spLocks noGrp="1"/>
          </p:cNvSpPr>
          <p:nvPr>
            <p:ph type="body" idx="5"/>
          </p:nvPr>
        </p:nvSpPr>
        <p:spPr>
          <a:xfrm>
            <a:off x="4358640" y="5475891"/>
            <a:ext cx="34747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7" name="Google Shape;137;p55"/>
          <p:cNvSpPr txBox="1">
            <a:spLocks noGrp="1"/>
          </p:cNvSpPr>
          <p:nvPr>
            <p:ph type="body" idx="6"/>
          </p:nvPr>
        </p:nvSpPr>
        <p:spPr>
          <a:xfrm>
            <a:off x="7875037" y="5475891"/>
            <a:ext cx="347876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8" name="Google Shape;138;p55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55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0" name="Google Shape;140;p55"/>
          <p:cNvSpPr txBox="1">
            <a:spLocks noGrp="1"/>
          </p:cNvSpPr>
          <p:nvPr>
            <p:ph type="body" idx="7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s and 2 Rows with Captions">
  <p:cSld name="3 Columns and 2 Rows with Captions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6"/>
          <p:cNvSpPr txBox="1">
            <a:spLocks noGrp="1"/>
          </p:cNvSpPr>
          <p:nvPr>
            <p:ph type="body" idx="1"/>
          </p:nvPr>
        </p:nvSpPr>
        <p:spPr>
          <a:xfrm>
            <a:off x="841248" y="1777261"/>
            <a:ext cx="34747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56"/>
          <p:cNvSpPr txBox="1">
            <a:spLocks noGrp="1"/>
          </p:cNvSpPr>
          <p:nvPr>
            <p:ph type="body" idx="2"/>
          </p:nvPr>
        </p:nvSpPr>
        <p:spPr>
          <a:xfrm>
            <a:off x="4358640" y="1752600"/>
            <a:ext cx="34747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56"/>
          <p:cNvSpPr txBox="1">
            <a:spLocks noGrp="1"/>
          </p:cNvSpPr>
          <p:nvPr>
            <p:ph type="body" idx="3"/>
          </p:nvPr>
        </p:nvSpPr>
        <p:spPr>
          <a:xfrm>
            <a:off x="7882128" y="1752600"/>
            <a:ext cx="34747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56"/>
          <p:cNvSpPr txBox="1">
            <a:spLocks noGrp="1"/>
          </p:cNvSpPr>
          <p:nvPr>
            <p:ph type="body" idx="4"/>
          </p:nvPr>
        </p:nvSpPr>
        <p:spPr>
          <a:xfrm>
            <a:off x="841248" y="5545217"/>
            <a:ext cx="347313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7" name="Google Shape;147;p56"/>
          <p:cNvSpPr txBox="1">
            <a:spLocks noGrp="1"/>
          </p:cNvSpPr>
          <p:nvPr>
            <p:ph type="body" idx="5"/>
          </p:nvPr>
        </p:nvSpPr>
        <p:spPr>
          <a:xfrm>
            <a:off x="4350882" y="5545217"/>
            <a:ext cx="349023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8" name="Google Shape;148;p56"/>
          <p:cNvSpPr txBox="1">
            <a:spLocks noGrp="1"/>
          </p:cNvSpPr>
          <p:nvPr>
            <p:ph type="body" idx="6"/>
          </p:nvPr>
        </p:nvSpPr>
        <p:spPr>
          <a:xfrm>
            <a:off x="7882128" y="5545217"/>
            <a:ext cx="349023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9" name="Google Shape;149;p56"/>
          <p:cNvSpPr txBox="1">
            <a:spLocks noGrp="1"/>
          </p:cNvSpPr>
          <p:nvPr>
            <p:ph type="body" idx="7"/>
          </p:nvPr>
        </p:nvSpPr>
        <p:spPr>
          <a:xfrm>
            <a:off x="841248" y="3367525"/>
            <a:ext cx="347313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0" name="Google Shape;150;p56"/>
          <p:cNvSpPr txBox="1">
            <a:spLocks noGrp="1"/>
          </p:cNvSpPr>
          <p:nvPr>
            <p:ph type="body" idx="8"/>
          </p:nvPr>
        </p:nvSpPr>
        <p:spPr>
          <a:xfrm>
            <a:off x="4350882" y="3367525"/>
            <a:ext cx="349023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1" name="Google Shape;151;p56"/>
          <p:cNvSpPr txBox="1">
            <a:spLocks noGrp="1"/>
          </p:cNvSpPr>
          <p:nvPr>
            <p:ph type="body" idx="9"/>
          </p:nvPr>
        </p:nvSpPr>
        <p:spPr>
          <a:xfrm>
            <a:off x="7882128" y="3367525"/>
            <a:ext cx="349023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2" name="Google Shape;152;p56"/>
          <p:cNvSpPr txBox="1">
            <a:spLocks noGrp="1"/>
          </p:cNvSpPr>
          <p:nvPr>
            <p:ph type="body" idx="13"/>
          </p:nvPr>
        </p:nvSpPr>
        <p:spPr>
          <a:xfrm>
            <a:off x="841248" y="3930674"/>
            <a:ext cx="34747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56"/>
          <p:cNvSpPr txBox="1">
            <a:spLocks noGrp="1"/>
          </p:cNvSpPr>
          <p:nvPr>
            <p:ph type="body" idx="14"/>
          </p:nvPr>
        </p:nvSpPr>
        <p:spPr>
          <a:xfrm>
            <a:off x="4358640" y="3930673"/>
            <a:ext cx="34747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56"/>
          <p:cNvSpPr txBox="1">
            <a:spLocks noGrp="1"/>
          </p:cNvSpPr>
          <p:nvPr>
            <p:ph type="body" idx="15"/>
          </p:nvPr>
        </p:nvSpPr>
        <p:spPr>
          <a:xfrm>
            <a:off x="7882128" y="3930672"/>
            <a:ext cx="34747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56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56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7" name="Google Shape;157;p56"/>
          <p:cNvSpPr txBox="1">
            <a:spLocks noGrp="1"/>
          </p:cNvSpPr>
          <p:nvPr>
            <p:ph type="body" idx="16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9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9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" name="Google Shape;26;p39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57"/>
          <p:cNvSpPr txBox="1">
            <a:spLocks noGrp="1"/>
          </p:cNvSpPr>
          <p:nvPr>
            <p:ph type="body" idx="1"/>
          </p:nvPr>
        </p:nvSpPr>
        <p:spPr>
          <a:xfrm rot="5400000">
            <a:off x="4087690" y="-1423865"/>
            <a:ext cx="401662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57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57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3" name="Google Shape;163;p57"/>
          <p:cNvSpPr txBox="1">
            <a:spLocks noGrp="1"/>
          </p:cNvSpPr>
          <p:nvPr>
            <p:ph type="body" idx="2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5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58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58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9" name="Google Shape;169;p58"/>
          <p:cNvSpPr txBox="1">
            <a:spLocks noGrp="1"/>
          </p:cNvSpPr>
          <p:nvPr>
            <p:ph type="body" idx="2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f8154714f8_0_225"/>
          <p:cNvSpPr txBox="1">
            <a:spLocks noGrp="1"/>
          </p:cNvSpPr>
          <p:nvPr>
            <p:ph type="title"/>
          </p:nvPr>
        </p:nvSpPr>
        <p:spPr>
          <a:xfrm>
            <a:off x="838200" y="401514"/>
            <a:ext cx="105156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gf8154714f8_0_225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gf8154714f8_0_225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2" name="Google Shape;182;gf8154714f8_0_225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f8154714f8_0_230"/>
          <p:cNvSpPr txBox="1">
            <a:spLocks noGrp="1"/>
          </p:cNvSpPr>
          <p:nvPr>
            <p:ph type="title"/>
          </p:nvPr>
        </p:nvSpPr>
        <p:spPr>
          <a:xfrm>
            <a:off x="838200" y="401514"/>
            <a:ext cx="105156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gf8154714f8_0_2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" name="Google Shape;186;gf8154714f8_0_2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gf8154714f8_0_230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gf8154714f8_0_230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9" name="Google Shape;189;gf8154714f8_0_230"/>
          <p:cNvSpPr txBox="1">
            <a:spLocks noGrp="1"/>
          </p:cNvSpPr>
          <p:nvPr>
            <p:ph type="body" idx="3"/>
          </p:nvPr>
        </p:nvSpPr>
        <p:spPr>
          <a:xfrm>
            <a:off x="10363200" y="5611399"/>
            <a:ext cx="1828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f8154714f8_0_237"/>
          <p:cNvSpPr txBox="1">
            <a:spLocks noGrp="1"/>
          </p:cNvSpPr>
          <p:nvPr>
            <p:ph type="title"/>
          </p:nvPr>
        </p:nvSpPr>
        <p:spPr>
          <a:xfrm>
            <a:off x="831850" y="689827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mbria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gf8154714f8_0_237"/>
          <p:cNvSpPr txBox="1">
            <a:spLocks noGrp="1"/>
          </p:cNvSpPr>
          <p:nvPr>
            <p:ph type="body" idx="1"/>
          </p:nvPr>
        </p:nvSpPr>
        <p:spPr>
          <a:xfrm>
            <a:off x="831850" y="3771774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3" name="Google Shape;193;gf8154714f8_0_237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gf8154714f8_0_237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f8154714f8_0_242"/>
          <p:cNvSpPr txBox="1">
            <a:spLocks noGrp="1"/>
          </p:cNvSpPr>
          <p:nvPr>
            <p:ph type="ctrTitle"/>
          </p:nvPr>
        </p:nvSpPr>
        <p:spPr>
          <a:xfrm>
            <a:off x="838199" y="1122363"/>
            <a:ext cx="10515600" cy="22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mbria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gf8154714f8_0_242"/>
          <p:cNvSpPr txBox="1"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8" name="Google Shape;198;gf8154714f8_0_242"/>
          <p:cNvSpPr txBox="1">
            <a:spLocks noGrp="1"/>
          </p:cNvSpPr>
          <p:nvPr>
            <p:ph type="ftr" idx="11"/>
          </p:nvPr>
        </p:nvSpPr>
        <p:spPr>
          <a:xfrm>
            <a:off x="4038600" y="620902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gf8154714f8_0_242"/>
          <p:cNvSpPr txBox="1">
            <a:spLocks noGrp="1"/>
          </p:cNvSpPr>
          <p:nvPr>
            <p:ph type="sldNum" idx="12"/>
          </p:nvPr>
        </p:nvSpPr>
        <p:spPr>
          <a:xfrm>
            <a:off x="11353800" y="6209024"/>
            <a:ext cx="70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Only">
  <p:cSld name="1_Content Only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f8154714f8_0_247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10515600" cy="5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gf8154714f8_0_247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gf8154714f8_0_247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4" name="Google Shape;204;gf8154714f8_0_247"/>
          <p:cNvSpPr txBox="1">
            <a:spLocks noGrp="1"/>
          </p:cNvSpPr>
          <p:nvPr>
            <p:ph type="body" idx="2"/>
          </p:nvPr>
        </p:nvSpPr>
        <p:spPr>
          <a:xfrm>
            <a:off x="10363200" y="5615375"/>
            <a:ext cx="1828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inition">
  <p:cSld name="Definition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f8154714f8_0_252"/>
          <p:cNvSpPr txBox="1">
            <a:spLocks noGrp="1"/>
          </p:cNvSpPr>
          <p:nvPr>
            <p:ph type="title"/>
          </p:nvPr>
        </p:nvSpPr>
        <p:spPr>
          <a:xfrm>
            <a:off x="831850" y="1923391"/>
            <a:ext cx="105156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mbria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gf8154714f8_0_252"/>
          <p:cNvSpPr txBox="1">
            <a:spLocks noGrp="1"/>
          </p:cNvSpPr>
          <p:nvPr>
            <p:ph type="body" idx="1"/>
          </p:nvPr>
        </p:nvSpPr>
        <p:spPr>
          <a:xfrm>
            <a:off x="831850" y="2532991"/>
            <a:ext cx="10515600" cy="27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gf8154714f8_0_252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gf8154714f8_0_252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0" name="Google Shape;210;gf8154714f8_0_252"/>
          <p:cNvSpPr txBox="1">
            <a:spLocks noGrp="1"/>
          </p:cNvSpPr>
          <p:nvPr>
            <p:ph type="body" idx="2"/>
          </p:nvPr>
        </p:nvSpPr>
        <p:spPr>
          <a:xfrm>
            <a:off x="10363200" y="5611399"/>
            <a:ext cx="1828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f8154714f8_0_258"/>
          <p:cNvSpPr txBox="1">
            <a:spLocks noGrp="1"/>
          </p:cNvSpPr>
          <p:nvPr>
            <p:ph type="title"/>
          </p:nvPr>
        </p:nvSpPr>
        <p:spPr>
          <a:xfrm>
            <a:off x="838200" y="401514"/>
            <a:ext cx="105156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gf8154714f8_0_258"/>
          <p:cNvSpPr txBox="1">
            <a:spLocks noGrp="1"/>
          </p:cNvSpPr>
          <p:nvPr>
            <p:ph type="body" idx="1"/>
          </p:nvPr>
        </p:nvSpPr>
        <p:spPr>
          <a:xfrm>
            <a:off x="838200" y="1277754"/>
            <a:ext cx="10515600" cy="45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4" name="Google Shape;214;gf8154714f8_0_258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gf8154714f8_0_258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6" name="Google Shape;216;gf8154714f8_0_258"/>
          <p:cNvSpPr txBox="1">
            <a:spLocks noGrp="1"/>
          </p:cNvSpPr>
          <p:nvPr>
            <p:ph type="body" idx="2"/>
          </p:nvPr>
        </p:nvSpPr>
        <p:spPr>
          <a:xfrm>
            <a:off x="10363200" y="5611399"/>
            <a:ext cx="1828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f8154714f8_0_26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gf8154714f8_0_26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0" name="Google Shape;220;gf8154714f8_0_26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1" name="Google Shape;221;gf8154714f8_0_26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2" name="Google Shape;222;gf8154714f8_0_26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3" name="Google Shape;223;gf8154714f8_0_264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gf8154714f8_0_264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5" name="Google Shape;225;gf8154714f8_0_264"/>
          <p:cNvSpPr txBox="1">
            <a:spLocks noGrp="1"/>
          </p:cNvSpPr>
          <p:nvPr>
            <p:ph type="body" idx="5"/>
          </p:nvPr>
        </p:nvSpPr>
        <p:spPr>
          <a:xfrm>
            <a:off x="10363200" y="5611399"/>
            <a:ext cx="1828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40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0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40"/>
          <p:cNvSpPr txBox="1">
            <a:spLocks noGrp="1"/>
          </p:cNvSpPr>
          <p:nvPr>
            <p:ph type="body" idx="3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f8154714f8_0_27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mbria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gf8154714f8_0_27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29" name="Google Shape;229;gf8154714f8_0_27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30" name="Google Shape;230;gf8154714f8_0_273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gf8154714f8_0_273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2" name="Google Shape;232;gf8154714f8_0_273"/>
          <p:cNvSpPr txBox="1">
            <a:spLocks noGrp="1"/>
          </p:cNvSpPr>
          <p:nvPr>
            <p:ph type="body" idx="3"/>
          </p:nvPr>
        </p:nvSpPr>
        <p:spPr>
          <a:xfrm>
            <a:off x="10363200" y="5611399"/>
            <a:ext cx="1828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f8154714f8_0_28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mbria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gf8154714f8_0_28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236" name="Google Shape;236;gf8154714f8_0_28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37" name="Google Shape;237;gf8154714f8_0_280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gf8154714f8_0_280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9" name="Google Shape;239;gf8154714f8_0_280"/>
          <p:cNvSpPr txBox="1">
            <a:spLocks noGrp="1"/>
          </p:cNvSpPr>
          <p:nvPr>
            <p:ph type="body" idx="3"/>
          </p:nvPr>
        </p:nvSpPr>
        <p:spPr>
          <a:xfrm>
            <a:off x="10363200" y="5611399"/>
            <a:ext cx="1828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One-third Slide">
  <p:cSld name="Content One-third Slide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f8154714f8_0_287"/>
          <p:cNvSpPr txBox="1">
            <a:spLocks noGrp="1"/>
          </p:cNvSpPr>
          <p:nvPr>
            <p:ph type="title"/>
          </p:nvPr>
        </p:nvSpPr>
        <p:spPr>
          <a:xfrm>
            <a:off x="838200" y="401514"/>
            <a:ext cx="105156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gf8154714f8_0_28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3474600" cy="40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3" name="Google Shape;243;gf8154714f8_0_287"/>
          <p:cNvSpPr txBox="1">
            <a:spLocks noGrp="1"/>
          </p:cNvSpPr>
          <p:nvPr>
            <p:ph type="body" idx="2"/>
          </p:nvPr>
        </p:nvSpPr>
        <p:spPr>
          <a:xfrm>
            <a:off x="4404360" y="1825625"/>
            <a:ext cx="6949500" cy="40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4" name="Google Shape;244;gf8154714f8_0_287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gf8154714f8_0_287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6" name="Google Shape;246;gf8154714f8_0_287"/>
          <p:cNvSpPr txBox="1">
            <a:spLocks noGrp="1"/>
          </p:cNvSpPr>
          <p:nvPr>
            <p:ph type="body" idx="3"/>
          </p:nvPr>
        </p:nvSpPr>
        <p:spPr>
          <a:xfrm>
            <a:off x="10363200" y="5611399"/>
            <a:ext cx="1828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Two-thirds Slide">
  <p:cSld name="Content Two-thirds Slide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f8154714f8_0_294"/>
          <p:cNvSpPr txBox="1">
            <a:spLocks noGrp="1"/>
          </p:cNvSpPr>
          <p:nvPr>
            <p:ph type="title"/>
          </p:nvPr>
        </p:nvSpPr>
        <p:spPr>
          <a:xfrm>
            <a:off x="838200" y="401514"/>
            <a:ext cx="105156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gf8154714f8_0_294"/>
          <p:cNvSpPr txBox="1">
            <a:spLocks noGrp="1"/>
          </p:cNvSpPr>
          <p:nvPr>
            <p:ph type="body" idx="1"/>
          </p:nvPr>
        </p:nvSpPr>
        <p:spPr>
          <a:xfrm>
            <a:off x="7879080" y="1828800"/>
            <a:ext cx="3474600" cy="40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0" name="Google Shape;250;gf8154714f8_0_294"/>
          <p:cNvSpPr txBox="1">
            <a:spLocks noGrp="1"/>
          </p:cNvSpPr>
          <p:nvPr>
            <p:ph type="body" idx="2"/>
          </p:nvPr>
        </p:nvSpPr>
        <p:spPr>
          <a:xfrm>
            <a:off x="838199" y="1828800"/>
            <a:ext cx="6949500" cy="40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1" name="Google Shape;251;gf8154714f8_0_294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gf8154714f8_0_294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3" name="Google Shape;253;gf8154714f8_0_294"/>
          <p:cNvSpPr txBox="1">
            <a:spLocks noGrp="1"/>
          </p:cNvSpPr>
          <p:nvPr>
            <p:ph type="body" idx="3"/>
          </p:nvPr>
        </p:nvSpPr>
        <p:spPr>
          <a:xfrm>
            <a:off x="10363200" y="5611399"/>
            <a:ext cx="1828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 Heading One-third Slide">
  <p:cSld name="Sub Heading One-third Slid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f8154714f8_0_30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gf8154714f8_0_301"/>
          <p:cNvSpPr txBox="1">
            <a:spLocks noGrp="1"/>
          </p:cNvSpPr>
          <p:nvPr>
            <p:ph type="body" idx="1"/>
          </p:nvPr>
        </p:nvSpPr>
        <p:spPr>
          <a:xfrm>
            <a:off x="839788" y="1675886"/>
            <a:ext cx="10515600" cy="6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7" name="Google Shape;257;gf8154714f8_0_301"/>
          <p:cNvSpPr txBox="1">
            <a:spLocks noGrp="1"/>
          </p:cNvSpPr>
          <p:nvPr>
            <p:ph type="body" idx="2"/>
          </p:nvPr>
        </p:nvSpPr>
        <p:spPr>
          <a:xfrm>
            <a:off x="839788" y="2337360"/>
            <a:ext cx="3474600" cy="3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8" name="Google Shape;258;gf8154714f8_0_301"/>
          <p:cNvSpPr txBox="1">
            <a:spLocks noGrp="1"/>
          </p:cNvSpPr>
          <p:nvPr>
            <p:ph type="body" idx="3"/>
          </p:nvPr>
        </p:nvSpPr>
        <p:spPr>
          <a:xfrm>
            <a:off x="4419600" y="2337360"/>
            <a:ext cx="6935700" cy="3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9" name="Google Shape;259;gf8154714f8_0_301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gf8154714f8_0_301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1" name="Google Shape;261;gf8154714f8_0_301"/>
          <p:cNvSpPr txBox="1">
            <a:spLocks noGrp="1"/>
          </p:cNvSpPr>
          <p:nvPr>
            <p:ph type="body" idx="4"/>
          </p:nvPr>
        </p:nvSpPr>
        <p:spPr>
          <a:xfrm>
            <a:off x="10363200" y="5611399"/>
            <a:ext cx="1828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Slide">
  <p:cSld name="Three Columns Slide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f8154714f8_0_309"/>
          <p:cNvSpPr txBox="1">
            <a:spLocks noGrp="1"/>
          </p:cNvSpPr>
          <p:nvPr>
            <p:ph type="title"/>
          </p:nvPr>
        </p:nvSpPr>
        <p:spPr>
          <a:xfrm>
            <a:off x="838200" y="401514"/>
            <a:ext cx="105156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gf8154714f8_0_309"/>
          <p:cNvSpPr txBox="1">
            <a:spLocks noGrp="1"/>
          </p:cNvSpPr>
          <p:nvPr>
            <p:ph type="body" idx="1"/>
          </p:nvPr>
        </p:nvSpPr>
        <p:spPr>
          <a:xfrm>
            <a:off x="7879080" y="1854666"/>
            <a:ext cx="3474600" cy="40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5" name="Google Shape;265;gf8154714f8_0_309"/>
          <p:cNvSpPr txBox="1">
            <a:spLocks noGrp="1"/>
          </p:cNvSpPr>
          <p:nvPr>
            <p:ph type="body" idx="2"/>
          </p:nvPr>
        </p:nvSpPr>
        <p:spPr>
          <a:xfrm>
            <a:off x="838200" y="1850122"/>
            <a:ext cx="3474600" cy="4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gf8154714f8_0_309"/>
          <p:cNvSpPr txBox="1">
            <a:spLocks noGrp="1"/>
          </p:cNvSpPr>
          <p:nvPr>
            <p:ph type="body" idx="3"/>
          </p:nvPr>
        </p:nvSpPr>
        <p:spPr>
          <a:xfrm>
            <a:off x="4358640" y="1854666"/>
            <a:ext cx="3474600" cy="40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7" name="Google Shape;267;gf8154714f8_0_309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gf8154714f8_0_309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9" name="Google Shape;269;gf8154714f8_0_309"/>
          <p:cNvSpPr txBox="1">
            <a:spLocks noGrp="1"/>
          </p:cNvSpPr>
          <p:nvPr>
            <p:ph type="body" idx="4"/>
          </p:nvPr>
        </p:nvSpPr>
        <p:spPr>
          <a:xfrm>
            <a:off x="10363200" y="5611399"/>
            <a:ext cx="1828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Bottom Two Columns ">
  <p:cSld name="Content with Bottom Two Columns 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f8154714f8_0_317"/>
          <p:cNvSpPr txBox="1">
            <a:spLocks noGrp="1"/>
          </p:cNvSpPr>
          <p:nvPr>
            <p:ph type="title"/>
          </p:nvPr>
        </p:nvSpPr>
        <p:spPr>
          <a:xfrm>
            <a:off x="838200" y="401514"/>
            <a:ext cx="105156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gf8154714f8_0_317"/>
          <p:cNvSpPr txBox="1">
            <a:spLocks noGrp="1"/>
          </p:cNvSpPr>
          <p:nvPr>
            <p:ph type="body" idx="1"/>
          </p:nvPr>
        </p:nvSpPr>
        <p:spPr>
          <a:xfrm>
            <a:off x="6205728" y="2958660"/>
            <a:ext cx="51480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3" name="Google Shape;273;gf8154714f8_0_317"/>
          <p:cNvSpPr txBox="1">
            <a:spLocks noGrp="1"/>
          </p:cNvSpPr>
          <p:nvPr>
            <p:ph type="body" idx="2"/>
          </p:nvPr>
        </p:nvSpPr>
        <p:spPr>
          <a:xfrm>
            <a:off x="838200" y="1725735"/>
            <a:ext cx="105156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4" name="Google Shape;274;gf8154714f8_0_317"/>
          <p:cNvSpPr txBox="1">
            <a:spLocks noGrp="1"/>
          </p:cNvSpPr>
          <p:nvPr>
            <p:ph type="body" idx="3"/>
          </p:nvPr>
        </p:nvSpPr>
        <p:spPr>
          <a:xfrm>
            <a:off x="838200" y="2958660"/>
            <a:ext cx="51480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5" name="Google Shape;275;gf8154714f8_0_317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gf8154714f8_0_317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7" name="Google Shape;277;gf8154714f8_0_317"/>
          <p:cNvSpPr txBox="1">
            <a:spLocks noGrp="1"/>
          </p:cNvSpPr>
          <p:nvPr>
            <p:ph type="body" idx="4"/>
          </p:nvPr>
        </p:nvSpPr>
        <p:spPr>
          <a:xfrm>
            <a:off x="10363200" y="5611399"/>
            <a:ext cx="1828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Bottom Three Columns ">
  <p:cSld name="Content with Bottom Three Columns 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f8154714f8_0_325"/>
          <p:cNvSpPr txBox="1">
            <a:spLocks noGrp="1"/>
          </p:cNvSpPr>
          <p:nvPr>
            <p:ph type="title"/>
          </p:nvPr>
        </p:nvSpPr>
        <p:spPr>
          <a:xfrm>
            <a:off x="838200" y="401514"/>
            <a:ext cx="105156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gf8154714f8_0_325"/>
          <p:cNvSpPr txBox="1">
            <a:spLocks noGrp="1"/>
          </p:cNvSpPr>
          <p:nvPr>
            <p:ph type="body" idx="1"/>
          </p:nvPr>
        </p:nvSpPr>
        <p:spPr>
          <a:xfrm>
            <a:off x="7879080" y="2942891"/>
            <a:ext cx="3474600" cy="29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1" name="Google Shape;281;gf8154714f8_0_325"/>
          <p:cNvSpPr txBox="1">
            <a:spLocks noGrp="1"/>
          </p:cNvSpPr>
          <p:nvPr>
            <p:ph type="body" idx="2"/>
          </p:nvPr>
        </p:nvSpPr>
        <p:spPr>
          <a:xfrm>
            <a:off x="838200" y="1850122"/>
            <a:ext cx="10515600" cy="10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2" name="Google Shape;282;gf8154714f8_0_325"/>
          <p:cNvSpPr txBox="1">
            <a:spLocks noGrp="1"/>
          </p:cNvSpPr>
          <p:nvPr>
            <p:ph type="body" idx="3"/>
          </p:nvPr>
        </p:nvSpPr>
        <p:spPr>
          <a:xfrm>
            <a:off x="838200" y="2942891"/>
            <a:ext cx="3474600" cy="29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3" name="Google Shape;283;gf8154714f8_0_325"/>
          <p:cNvSpPr txBox="1">
            <a:spLocks noGrp="1"/>
          </p:cNvSpPr>
          <p:nvPr>
            <p:ph type="body" idx="4"/>
          </p:nvPr>
        </p:nvSpPr>
        <p:spPr>
          <a:xfrm>
            <a:off x="4358640" y="2942891"/>
            <a:ext cx="3474600" cy="29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4" name="Google Shape;284;gf8154714f8_0_325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gf8154714f8_0_325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6" name="Google Shape;286;gf8154714f8_0_325"/>
          <p:cNvSpPr txBox="1">
            <a:spLocks noGrp="1"/>
          </p:cNvSpPr>
          <p:nvPr>
            <p:ph type="body" idx="5"/>
          </p:nvPr>
        </p:nvSpPr>
        <p:spPr>
          <a:xfrm>
            <a:off x="10363200" y="5611399"/>
            <a:ext cx="1828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s with Captions">
  <p:cSld name="3 Columns with Captions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f8154714f8_0_3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gf8154714f8_0_334"/>
          <p:cNvSpPr txBox="1">
            <a:spLocks noGrp="1"/>
          </p:cNvSpPr>
          <p:nvPr>
            <p:ph type="body" idx="1"/>
          </p:nvPr>
        </p:nvSpPr>
        <p:spPr>
          <a:xfrm>
            <a:off x="838200" y="1804140"/>
            <a:ext cx="3474600" cy="36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0" name="Google Shape;290;gf8154714f8_0_334"/>
          <p:cNvSpPr txBox="1">
            <a:spLocks noGrp="1"/>
          </p:cNvSpPr>
          <p:nvPr>
            <p:ph type="body" idx="2"/>
          </p:nvPr>
        </p:nvSpPr>
        <p:spPr>
          <a:xfrm>
            <a:off x="4358640" y="1804139"/>
            <a:ext cx="3474600" cy="36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1" name="Google Shape;291;gf8154714f8_0_334"/>
          <p:cNvSpPr txBox="1">
            <a:spLocks noGrp="1"/>
          </p:cNvSpPr>
          <p:nvPr>
            <p:ph type="body" idx="3"/>
          </p:nvPr>
        </p:nvSpPr>
        <p:spPr>
          <a:xfrm>
            <a:off x="7879080" y="1804138"/>
            <a:ext cx="3474600" cy="36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2" name="Google Shape;292;gf8154714f8_0_334"/>
          <p:cNvSpPr txBox="1">
            <a:spLocks noGrp="1"/>
          </p:cNvSpPr>
          <p:nvPr>
            <p:ph type="body" idx="4"/>
          </p:nvPr>
        </p:nvSpPr>
        <p:spPr>
          <a:xfrm>
            <a:off x="838200" y="5457498"/>
            <a:ext cx="3473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93" name="Google Shape;293;gf8154714f8_0_334"/>
          <p:cNvSpPr txBox="1">
            <a:spLocks noGrp="1"/>
          </p:cNvSpPr>
          <p:nvPr>
            <p:ph type="body" idx="5"/>
          </p:nvPr>
        </p:nvSpPr>
        <p:spPr>
          <a:xfrm>
            <a:off x="4358640" y="5475891"/>
            <a:ext cx="3474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94" name="Google Shape;294;gf8154714f8_0_334"/>
          <p:cNvSpPr txBox="1">
            <a:spLocks noGrp="1"/>
          </p:cNvSpPr>
          <p:nvPr>
            <p:ph type="body" idx="6"/>
          </p:nvPr>
        </p:nvSpPr>
        <p:spPr>
          <a:xfrm>
            <a:off x="7875037" y="5475891"/>
            <a:ext cx="3478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95" name="Google Shape;295;gf8154714f8_0_334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gf8154714f8_0_334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7" name="Google Shape;297;gf8154714f8_0_334"/>
          <p:cNvSpPr txBox="1">
            <a:spLocks noGrp="1"/>
          </p:cNvSpPr>
          <p:nvPr>
            <p:ph type="body" idx="7"/>
          </p:nvPr>
        </p:nvSpPr>
        <p:spPr>
          <a:xfrm>
            <a:off x="10363200" y="5611399"/>
            <a:ext cx="1828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s and 2 Rows with Captions">
  <p:cSld name="3 Columns and 2 Rows with Caption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f8154714f8_0_3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gf8154714f8_0_345"/>
          <p:cNvSpPr txBox="1">
            <a:spLocks noGrp="1"/>
          </p:cNvSpPr>
          <p:nvPr>
            <p:ph type="body" idx="1"/>
          </p:nvPr>
        </p:nvSpPr>
        <p:spPr>
          <a:xfrm>
            <a:off x="841248" y="1777261"/>
            <a:ext cx="3474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1" name="Google Shape;301;gf8154714f8_0_345"/>
          <p:cNvSpPr txBox="1">
            <a:spLocks noGrp="1"/>
          </p:cNvSpPr>
          <p:nvPr>
            <p:ph type="body" idx="2"/>
          </p:nvPr>
        </p:nvSpPr>
        <p:spPr>
          <a:xfrm>
            <a:off x="4358640" y="1752600"/>
            <a:ext cx="3474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2" name="Google Shape;302;gf8154714f8_0_345"/>
          <p:cNvSpPr txBox="1">
            <a:spLocks noGrp="1"/>
          </p:cNvSpPr>
          <p:nvPr>
            <p:ph type="body" idx="3"/>
          </p:nvPr>
        </p:nvSpPr>
        <p:spPr>
          <a:xfrm>
            <a:off x="7882128" y="1752600"/>
            <a:ext cx="3474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3" name="Google Shape;303;gf8154714f8_0_345"/>
          <p:cNvSpPr txBox="1">
            <a:spLocks noGrp="1"/>
          </p:cNvSpPr>
          <p:nvPr>
            <p:ph type="body" idx="4"/>
          </p:nvPr>
        </p:nvSpPr>
        <p:spPr>
          <a:xfrm>
            <a:off x="841248" y="5545217"/>
            <a:ext cx="3473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4" name="Google Shape;304;gf8154714f8_0_345"/>
          <p:cNvSpPr txBox="1">
            <a:spLocks noGrp="1"/>
          </p:cNvSpPr>
          <p:nvPr>
            <p:ph type="body" idx="5"/>
          </p:nvPr>
        </p:nvSpPr>
        <p:spPr>
          <a:xfrm>
            <a:off x="4350882" y="5545217"/>
            <a:ext cx="3490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5" name="Google Shape;305;gf8154714f8_0_345"/>
          <p:cNvSpPr txBox="1">
            <a:spLocks noGrp="1"/>
          </p:cNvSpPr>
          <p:nvPr>
            <p:ph type="body" idx="6"/>
          </p:nvPr>
        </p:nvSpPr>
        <p:spPr>
          <a:xfrm>
            <a:off x="7882128" y="5545217"/>
            <a:ext cx="3490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6" name="Google Shape;306;gf8154714f8_0_345"/>
          <p:cNvSpPr txBox="1">
            <a:spLocks noGrp="1"/>
          </p:cNvSpPr>
          <p:nvPr>
            <p:ph type="body" idx="7"/>
          </p:nvPr>
        </p:nvSpPr>
        <p:spPr>
          <a:xfrm>
            <a:off x="841248" y="3367525"/>
            <a:ext cx="3473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7" name="Google Shape;307;gf8154714f8_0_345"/>
          <p:cNvSpPr txBox="1">
            <a:spLocks noGrp="1"/>
          </p:cNvSpPr>
          <p:nvPr>
            <p:ph type="body" idx="8"/>
          </p:nvPr>
        </p:nvSpPr>
        <p:spPr>
          <a:xfrm>
            <a:off x="4350882" y="3367525"/>
            <a:ext cx="3490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8" name="Google Shape;308;gf8154714f8_0_345"/>
          <p:cNvSpPr txBox="1">
            <a:spLocks noGrp="1"/>
          </p:cNvSpPr>
          <p:nvPr>
            <p:ph type="body" idx="9"/>
          </p:nvPr>
        </p:nvSpPr>
        <p:spPr>
          <a:xfrm>
            <a:off x="7882128" y="3367525"/>
            <a:ext cx="3490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9" name="Google Shape;309;gf8154714f8_0_345"/>
          <p:cNvSpPr txBox="1">
            <a:spLocks noGrp="1"/>
          </p:cNvSpPr>
          <p:nvPr>
            <p:ph type="body" idx="13"/>
          </p:nvPr>
        </p:nvSpPr>
        <p:spPr>
          <a:xfrm>
            <a:off x="841248" y="3930674"/>
            <a:ext cx="3474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0" name="Google Shape;310;gf8154714f8_0_345"/>
          <p:cNvSpPr txBox="1">
            <a:spLocks noGrp="1"/>
          </p:cNvSpPr>
          <p:nvPr>
            <p:ph type="body" idx="14"/>
          </p:nvPr>
        </p:nvSpPr>
        <p:spPr>
          <a:xfrm>
            <a:off x="4358640" y="3930673"/>
            <a:ext cx="3474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1" name="Google Shape;311;gf8154714f8_0_345"/>
          <p:cNvSpPr txBox="1">
            <a:spLocks noGrp="1"/>
          </p:cNvSpPr>
          <p:nvPr>
            <p:ph type="body" idx="15"/>
          </p:nvPr>
        </p:nvSpPr>
        <p:spPr>
          <a:xfrm>
            <a:off x="7882128" y="3930672"/>
            <a:ext cx="3474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2" name="Google Shape;312;gf8154714f8_0_345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gf8154714f8_0_345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4" name="Google Shape;314;gf8154714f8_0_345"/>
          <p:cNvSpPr txBox="1">
            <a:spLocks noGrp="1"/>
          </p:cNvSpPr>
          <p:nvPr>
            <p:ph type="body" idx="16"/>
          </p:nvPr>
        </p:nvSpPr>
        <p:spPr>
          <a:xfrm>
            <a:off x="10363200" y="5611399"/>
            <a:ext cx="1828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1"/>
          <p:cNvSpPr txBox="1">
            <a:spLocks noGrp="1"/>
          </p:cNvSpPr>
          <p:nvPr>
            <p:ph type="title"/>
          </p:nvPr>
        </p:nvSpPr>
        <p:spPr>
          <a:xfrm>
            <a:off x="831850" y="689827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1"/>
          <p:cNvSpPr txBox="1">
            <a:spLocks noGrp="1"/>
          </p:cNvSpPr>
          <p:nvPr>
            <p:ph type="body" idx="1"/>
          </p:nvPr>
        </p:nvSpPr>
        <p:spPr>
          <a:xfrm>
            <a:off x="831850" y="377177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41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1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f8154714f8_0_362"/>
          <p:cNvSpPr txBox="1">
            <a:spLocks noGrp="1"/>
          </p:cNvSpPr>
          <p:nvPr>
            <p:ph type="title"/>
          </p:nvPr>
        </p:nvSpPr>
        <p:spPr>
          <a:xfrm>
            <a:off x="838200" y="401514"/>
            <a:ext cx="105156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gf8154714f8_0_362"/>
          <p:cNvSpPr txBox="1">
            <a:spLocks noGrp="1"/>
          </p:cNvSpPr>
          <p:nvPr>
            <p:ph type="body" idx="1"/>
          </p:nvPr>
        </p:nvSpPr>
        <p:spPr>
          <a:xfrm rot="5400000">
            <a:off x="3813750" y="-1697796"/>
            <a:ext cx="45645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8" name="Google Shape;318;gf8154714f8_0_362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gf8154714f8_0_362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0" name="Google Shape;320;gf8154714f8_0_362"/>
          <p:cNvSpPr txBox="1">
            <a:spLocks noGrp="1"/>
          </p:cNvSpPr>
          <p:nvPr>
            <p:ph type="body" idx="2"/>
          </p:nvPr>
        </p:nvSpPr>
        <p:spPr>
          <a:xfrm>
            <a:off x="10363200" y="5611399"/>
            <a:ext cx="1828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f8154714f8_0_368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gf8154714f8_0_368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4" name="Google Shape;324;gf8154714f8_0_368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gf8154714f8_0_368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6" name="Google Shape;326;gf8154714f8_0_368"/>
          <p:cNvSpPr txBox="1">
            <a:spLocks noGrp="1"/>
          </p:cNvSpPr>
          <p:nvPr>
            <p:ph type="body" idx="2"/>
          </p:nvPr>
        </p:nvSpPr>
        <p:spPr>
          <a:xfrm>
            <a:off x="10363200" y="5611399"/>
            <a:ext cx="1828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2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2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" name="Google Shape;42;p42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016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3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3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" name="Google Shape;48;p43"/>
          <p:cNvSpPr txBox="1">
            <a:spLocks noGrp="1"/>
          </p:cNvSpPr>
          <p:nvPr>
            <p:ph type="body" idx="2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Only">
  <p:cSld name="1_Content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4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10515600" cy="5562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44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4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" name="Google Shape;53;p44"/>
          <p:cNvSpPr txBox="1">
            <a:spLocks noGrp="1"/>
          </p:cNvSpPr>
          <p:nvPr>
            <p:ph type="body" idx="2"/>
          </p:nvPr>
        </p:nvSpPr>
        <p:spPr>
          <a:xfrm>
            <a:off x="10363200" y="5615375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inition">
  <p:cSld name="Defini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5"/>
          <p:cNvSpPr txBox="1">
            <a:spLocks noGrp="1"/>
          </p:cNvSpPr>
          <p:nvPr>
            <p:ph type="title"/>
          </p:nvPr>
        </p:nvSpPr>
        <p:spPr>
          <a:xfrm>
            <a:off x="831850" y="1923391"/>
            <a:ext cx="10515600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3000"/>
              <a:buFont typeface="Arial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5"/>
          <p:cNvSpPr txBox="1">
            <a:spLocks noGrp="1"/>
          </p:cNvSpPr>
          <p:nvPr>
            <p:ph type="body" idx="1"/>
          </p:nvPr>
        </p:nvSpPr>
        <p:spPr>
          <a:xfrm>
            <a:off x="831850" y="2532991"/>
            <a:ext cx="10515600" cy="2743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45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5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" name="Google Shape;59;p45"/>
          <p:cNvSpPr txBox="1">
            <a:spLocks noGrp="1"/>
          </p:cNvSpPr>
          <p:nvPr>
            <p:ph type="body" idx="2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4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4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4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46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6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8" name="Google Shape;68;p46"/>
          <p:cNvSpPr txBox="1">
            <a:spLocks noGrp="1"/>
          </p:cNvSpPr>
          <p:nvPr>
            <p:ph type="body" idx="5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016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B7B09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37"/>
          <p:cNvSpPr/>
          <p:nvPr/>
        </p:nvSpPr>
        <p:spPr>
          <a:xfrm>
            <a:off x="0" y="5917223"/>
            <a:ext cx="12192000" cy="940777"/>
          </a:xfrm>
          <a:prstGeom prst="rect">
            <a:avLst/>
          </a:prstGeom>
          <a:solidFill>
            <a:srgbClr val="B7B09C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13;p37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9204139" y="6114321"/>
            <a:ext cx="2149661" cy="49544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7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37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" name="Google Shape;16;p37"/>
          <p:cNvSpPr txBox="1"/>
          <p:nvPr/>
        </p:nvSpPr>
        <p:spPr>
          <a:xfrm>
            <a:off x="203454" y="6233721"/>
            <a:ext cx="327846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Mechanical Engineering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f8154714f8_0_217"/>
          <p:cNvSpPr txBox="1">
            <a:spLocks noGrp="1"/>
          </p:cNvSpPr>
          <p:nvPr>
            <p:ph type="body" idx="1"/>
          </p:nvPr>
        </p:nvSpPr>
        <p:spPr>
          <a:xfrm>
            <a:off x="838200" y="1277754"/>
            <a:ext cx="10515600" cy="45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2" name="Google Shape;172;gf8154714f8_0_217"/>
          <p:cNvSpPr txBox="1">
            <a:spLocks noGrp="1"/>
          </p:cNvSpPr>
          <p:nvPr>
            <p:ph type="title"/>
          </p:nvPr>
        </p:nvSpPr>
        <p:spPr>
          <a:xfrm>
            <a:off x="838200" y="401514"/>
            <a:ext cx="105156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mbria"/>
              <a:buNone/>
              <a:defRPr sz="44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3" name="Google Shape;173;gf8154714f8_0_217"/>
          <p:cNvSpPr/>
          <p:nvPr/>
        </p:nvSpPr>
        <p:spPr>
          <a:xfrm>
            <a:off x="0" y="5917223"/>
            <a:ext cx="12192000" cy="940800"/>
          </a:xfrm>
          <a:prstGeom prst="rect">
            <a:avLst/>
          </a:prstGeom>
          <a:solidFill>
            <a:srgbClr val="B7B09C">
              <a:alpha val="4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gf8154714f8_0_217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9204139" y="6114321"/>
            <a:ext cx="2149660" cy="495448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gf8154714f8_0_217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6" name="Google Shape;176;gf8154714f8_0_217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7" name="Google Shape;177;gf8154714f8_0_217"/>
          <p:cNvSpPr txBox="1"/>
          <p:nvPr/>
        </p:nvSpPr>
        <p:spPr>
          <a:xfrm>
            <a:off x="203454" y="6233721"/>
            <a:ext cx="3278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Mechanical Engineering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f33889740b_0_3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sp>
        <p:nvSpPr>
          <p:cNvPr id="333" name="Google Shape;333;gf33889740b_0_3"/>
          <p:cNvSpPr txBox="1">
            <a:spLocks noGrp="1"/>
          </p:cNvSpPr>
          <p:nvPr>
            <p:ph type="ctrTitle" idx="4294967295"/>
          </p:nvPr>
        </p:nvSpPr>
        <p:spPr>
          <a:xfrm>
            <a:off x="0" y="4596817"/>
            <a:ext cx="10515600" cy="819000"/>
          </a:xfrm>
          <a:prstGeom prst="rect">
            <a:avLst/>
          </a:prstGeom>
          <a:noFill/>
          <a:ln>
            <a:noFill/>
          </a:ln>
          <a:effectLst>
            <a:outerShdw blurRad="57150" dist="57150" dir="5400000" algn="bl" rotWithShape="0">
              <a:srgbClr val="000000">
                <a:alpha val="52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6000"/>
              <a:buFont typeface="Arial"/>
              <a:buNone/>
            </a:pPr>
            <a:r>
              <a:rPr lang="en-US" sz="4600">
                <a:solidFill>
                  <a:srgbClr val="EE2737"/>
                </a:solidFill>
              </a:rPr>
              <a:t>RE-RASSOR ARM</a:t>
            </a:r>
            <a:endParaRPr sz="4600">
              <a:solidFill>
                <a:srgbClr val="EE2737"/>
              </a:solidFill>
            </a:endParaRPr>
          </a:p>
        </p:txBody>
      </p:sp>
      <p:sp>
        <p:nvSpPr>
          <p:cNvPr id="334" name="Google Shape;334;gf33889740b_0_3"/>
          <p:cNvSpPr txBox="1">
            <a:spLocks noGrp="1"/>
          </p:cNvSpPr>
          <p:nvPr>
            <p:ph type="subTitle" idx="4294967295"/>
          </p:nvPr>
        </p:nvSpPr>
        <p:spPr>
          <a:xfrm>
            <a:off x="0" y="5261725"/>
            <a:ext cx="94014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1800" dirty="0">
                <a:solidFill>
                  <a:schemeClr val="lt1"/>
                </a:solidFill>
              </a:rPr>
              <a:t>Grace Busch | </a:t>
            </a:r>
            <a:r>
              <a:rPr lang="en-US" sz="1800" b="1" dirty="0">
                <a:solidFill>
                  <a:schemeClr val="lt1"/>
                </a:solidFill>
              </a:rPr>
              <a:t>Evaline </a:t>
            </a:r>
            <a:r>
              <a:rPr lang="en-US" sz="1800" b="1" dirty="0" err="1">
                <a:solidFill>
                  <a:schemeClr val="lt1"/>
                </a:solidFill>
              </a:rPr>
              <a:t>Cantarero</a:t>
            </a:r>
            <a:r>
              <a:rPr lang="en-US" sz="1800" b="1" dirty="0">
                <a:solidFill>
                  <a:schemeClr val="lt1"/>
                </a:solidFill>
              </a:rPr>
              <a:t> </a:t>
            </a:r>
            <a:r>
              <a:rPr lang="en-US" sz="1800" dirty="0">
                <a:solidFill>
                  <a:schemeClr val="lt1"/>
                </a:solidFill>
              </a:rPr>
              <a:t>| </a:t>
            </a:r>
            <a:r>
              <a:rPr lang="en-US" sz="1800" b="1" dirty="0">
                <a:solidFill>
                  <a:schemeClr val="lt1"/>
                </a:solidFill>
              </a:rPr>
              <a:t>Jackson Davis </a:t>
            </a:r>
            <a:r>
              <a:rPr lang="en-US" sz="1800" dirty="0">
                <a:solidFill>
                  <a:schemeClr val="lt1"/>
                </a:solidFill>
              </a:rPr>
              <a:t>| David Nowicki</a:t>
            </a:r>
            <a:endParaRPr sz="1800" dirty="0">
              <a:solidFill>
                <a:schemeClr val="lt1"/>
              </a:solidFill>
            </a:endParaRPr>
          </a:p>
        </p:txBody>
      </p:sp>
      <p:sp>
        <p:nvSpPr>
          <p:cNvPr id="335" name="Google Shape;335;gf33889740b_0_3"/>
          <p:cNvSpPr txBox="1">
            <a:spLocks noGrp="1"/>
          </p:cNvSpPr>
          <p:nvPr>
            <p:ph type="subTitle" idx="4294967295"/>
          </p:nvPr>
        </p:nvSpPr>
        <p:spPr>
          <a:xfrm>
            <a:off x="0" y="5553600"/>
            <a:ext cx="17139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1800">
                <a:solidFill>
                  <a:schemeClr val="lt1"/>
                </a:solidFill>
              </a:rPr>
              <a:t>TEAM 505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f3388a7c88_0_80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980E47C-8F26-49BD-95BD-B9481E21C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8144" y="1406691"/>
            <a:ext cx="6532788" cy="3630938"/>
          </a:xfrm>
          <a:prstGeom prst="rect">
            <a:avLst/>
          </a:prstGeom>
          <a:ln w="127000" cap="sq">
            <a:solidFill>
              <a:srgbClr val="B7B09C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BEA8EE8-8393-4426-8F88-8A8BA7DFD9A4}"/>
              </a:ext>
            </a:extLst>
          </p:cNvPr>
          <p:cNvGrpSpPr/>
          <p:nvPr/>
        </p:nvGrpSpPr>
        <p:grpSpPr>
          <a:xfrm>
            <a:off x="547556" y="519608"/>
            <a:ext cx="10285239" cy="4459912"/>
            <a:chOff x="862349" y="69904"/>
            <a:chExt cx="10285239" cy="445991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439B0D8-0DAD-46AF-BFC5-D9711242DE04}"/>
                </a:ext>
              </a:extLst>
            </p:cNvPr>
            <p:cNvSpPr/>
            <p:nvPr/>
          </p:nvSpPr>
          <p:spPr>
            <a:xfrm>
              <a:off x="1298122" y="896711"/>
              <a:ext cx="2381248" cy="3633105"/>
            </a:xfrm>
            <a:prstGeom prst="roundRect">
              <a:avLst/>
            </a:prstGeom>
            <a:solidFill>
              <a:srgbClr val="B7B09C"/>
            </a:solidFill>
            <a:ln>
              <a:solidFill>
                <a:srgbClr val="B7B0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A9423A3F-60C3-4CCA-AECF-57664CC64E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9937" t="5243" r="5729" b="40262"/>
            <a:stretch/>
          </p:blipFill>
          <p:spPr>
            <a:xfrm>
              <a:off x="8251373" y="1167898"/>
              <a:ext cx="2896215" cy="1978663"/>
            </a:xfrm>
            <a:prstGeom prst="ellipse">
              <a:avLst/>
            </a:prstGeom>
            <a:ln w="63500" cap="rnd">
              <a:solidFill>
                <a:srgbClr val="B7B09C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3EFD388-FAAE-4713-A669-B0D2FC57E3B4}"/>
                </a:ext>
              </a:extLst>
            </p:cNvPr>
            <p:cNvSpPr/>
            <p:nvPr/>
          </p:nvSpPr>
          <p:spPr>
            <a:xfrm rot="300000" flipV="1">
              <a:off x="3325120" y="1134317"/>
              <a:ext cx="5442857" cy="40822"/>
            </a:xfrm>
            <a:prstGeom prst="rect">
              <a:avLst/>
            </a:prstGeom>
            <a:solidFill>
              <a:srgbClr val="B7B09C"/>
            </a:solidFill>
            <a:ln>
              <a:solidFill>
                <a:srgbClr val="B7B0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481F40-ACAE-417A-99CC-C55ECABE2D72}"/>
                </a:ext>
              </a:extLst>
            </p:cNvPr>
            <p:cNvSpPr/>
            <p:nvPr/>
          </p:nvSpPr>
          <p:spPr>
            <a:xfrm rot="20880000" flipV="1">
              <a:off x="3291862" y="3782094"/>
              <a:ext cx="6755946" cy="47626"/>
            </a:xfrm>
            <a:prstGeom prst="rect">
              <a:avLst/>
            </a:prstGeom>
            <a:solidFill>
              <a:srgbClr val="B7B09C"/>
            </a:solidFill>
            <a:ln>
              <a:solidFill>
                <a:srgbClr val="B7B0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E5BE274-DF78-4F11-9E29-C40D44B7FA32}"/>
                </a:ext>
              </a:extLst>
            </p:cNvPr>
            <p:cNvSpPr txBox="1"/>
            <p:nvPr/>
          </p:nvSpPr>
          <p:spPr>
            <a:xfrm>
              <a:off x="862349" y="69904"/>
              <a:ext cx="3007224" cy="8309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EE2737"/>
                  </a:solidFill>
                </a:rPr>
                <a:t>What We Are Working On?</a:t>
              </a:r>
              <a:endParaRPr lang="en-US" sz="2400" dirty="0">
                <a:solidFill>
                  <a:srgbClr val="EE2737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BB3B627-6490-4CFD-8C19-CB721F7EB7C8}"/>
              </a:ext>
            </a:extLst>
          </p:cNvPr>
          <p:cNvGrpSpPr/>
          <p:nvPr/>
        </p:nvGrpSpPr>
        <p:grpSpPr>
          <a:xfrm>
            <a:off x="1297678" y="1441070"/>
            <a:ext cx="7129987" cy="1773673"/>
            <a:chOff x="1612471" y="991366"/>
            <a:chExt cx="7129987" cy="1773673"/>
          </a:xfrm>
        </p:grpSpPr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BD219246-6AD7-42EE-B63C-C11FEC3D33F2}"/>
                </a:ext>
              </a:extLst>
            </p:cNvPr>
            <p:cNvSpPr/>
            <p:nvPr/>
          </p:nvSpPr>
          <p:spPr>
            <a:xfrm rot="2220000">
              <a:off x="8304140" y="2343763"/>
              <a:ext cx="438318" cy="236018"/>
            </a:xfrm>
            <a:prstGeom prst="rightArrow">
              <a:avLst/>
            </a:prstGeom>
            <a:solidFill>
              <a:srgbClr val="EE2737"/>
            </a:solidFill>
            <a:ln>
              <a:solidFill>
                <a:srgbClr val="EE27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AB4539B-5501-489E-885B-BEFC71E313CE}"/>
                </a:ext>
              </a:extLst>
            </p:cNvPr>
            <p:cNvSpPr txBox="1"/>
            <p:nvPr/>
          </p:nvSpPr>
          <p:spPr>
            <a:xfrm>
              <a:off x="1612471" y="991366"/>
              <a:ext cx="1736272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236192"/>
                  </a:solidFill>
                </a:rPr>
                <a:t>Shoulder</a:t>
              </a:r>
              <a:endParaRPr lang="en-US" sz="24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1C0920B-9CF5-473E-BFCC-C2EA78969E76}"/>
                </a:ext>
              </a:extLst>
            </p:cNvPr>
            <p:cNvSpPr txBox="1"/>
            <p:nvPr/>
          </p:nvSpPr>
          <p:spPr>
            <a:xfrm>
              <a:off x="1612471" y="1441600"/>
              <a:ext cx="1736272" cy="132343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>
                <a:buChar char="•"/>
              </a:pPr>
              <a:r>
                <a:rPr lang="en-US" sz="1600" dirty="0">
                  <a:solidFill>
                    <a:srgbClr val="236192"/>
                  </a:solidFill>
                </a:rPr>
                <a:t>Drives the system</a:t>
              </a:r>
              <a:endParaRPr lang="en-US" sz="1600" dirty="0"/>
            </a:p>
            <a:p>
              <a:pPr marL="285750" indent="-285750">
                <a:buChar char="•"/>
              </a:pPr>
              <a:r>
                <a:rPr lang="en-US" sz="1600" dirty="0">
                  <a:solidFill>
                    <a:srgbClr val="236192"/>
                  </a:solidFill>
                </a:rPr>
                <a:t>Gearbox</a:t>
              </a:r>
            </a:p>
            <a:p>
              <a:pPr marL="285750" indent="-285750">
                <a:buChar char="•"/>
              </a:pPr>
              <a:r>
                <a:rPr lang="en-US" sz="1600" dirty="0">
                  <a:solidFill>
                    <a:srgbClr val="236192"/>
                  </a:solidFill>
                </a:rPr>
                <a:t>Motor</a:t>
              </a:r>
            </a:p>
            <a:p>
              <a:pPr algn="ctr"/>
              <a:endParaRPr lang="en-US" sz="1600" dirty="0">
                <a:solidFill>
                  <a:srgbClr val="236192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8E5CEAE-9BE8-4CAA-A55A-6F1EC3D120AA}"/>
              </a:ext>
            </a:extLst>
          </p:cNvPr>
          <p:cNvGrpSpPr/>
          <p:nvPr/>
        </p:nvGrpSpPr>
        <p:grpSpPr>
          <a:xfrm>
            <a:off x="1297678" y="2712546"/>
            <a:ext cx="7878500" cy="2168478"/>
            <a:chOff x="1612471" y="2262842"/>
            <a:chExt cx="7878500" cy="216847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56C62C5-9F95-4C62-BA20-6291DA32C131}"/>
                </a:ext>
              </a:extLst>
            </p:cNvPr>
            <p:cNvSpPr txBox="1"/>
            <p:nvPr/>
          </p:nvSpPr>
          <p:spPr>
            <a:xfrm>
              <a:off x="1612471" y="2457079"/>
              <a:ext cx="1736272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236192"/>
                  </a:solidFill>
                </a:rPr>
                <a:t>Arm</a:t>
              </a:r>
              <a:endParaRPr lang="en-US" sz="2400" dirty="0"/>
            </a:p>
          </p:txBody>
        </p:sp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9E400180-11AD-437F-BCC0-A2684BF76787}"/>
                </a:ext>
              </a:extLst>
            </p:cNvPr>
            <p:cNvSpPr/>
            <p:nvPr/>
          </p:nvSpPr>
          <p:spPr>
            <a:xfrm rot="14160000">
              <a:off x="9153803" y="2363992"/>
              <a:ext cx="438318" cy="236018"/>
            </a:xfrm>
            <a:prstGeom prst="rightArrow">
              <a:avLst/>
            </a:prstGeom>
            <a:solidFill>
              <a:srgbClr val="EE2737"/>
            </a:solidFill>
            <a:ln>
              <a:solidFill>
                <a:srgbClr val="EE27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6" name="TextBox 1">
              <a:extLst>
                <a:ext uri="{FF2B5EF4-FFF2-40B4-BE49-F238E27FC236}">
                  <a16:creationId xmlns:a16="http://schemas.microsoft.com/office/drawing/2014/main" id="{2188A3D7-BDF5-4EF5-BDD2-037C6CC2FABA}"/>
                </a:ext>
              </a:extLst>
            </p:cNvPr>
            <p:cNvSpPr txBox="1"/>
            <p:nvPr/>
          </p:nvSpPr>
          <p:spPr>
            <a:xfrm>
              <a:off x="1612471" y="2861660"/>
              <a:ext cx="1736272" cy="1569660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236192"/>
                  </a:solidFill>
                </a:rPr>
                <a:t>Connects the shoulder to the drum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236192"/>
                  </a:solidFill>
                </a:rPr>
                <a:t>Supports the drum in all operations</a:t>
              </a:r>
            </a:p>
          </p:txBody>
        </p:sp>
      </p:grpSp>
      <p:sp>
        <p:nvSpPr>
          <p:cNvPr id="20" name="Google Shape;591;gf33889740b_0_112">
            <a:extLst>
              <a:ext uri="{FF2B5EF4-FFF2-40B4-BE49-F238E27FC236}">
                <a16:creationId xmlns:a16="http://schemas.microsoft.com/office/drawing/2014/main" id="{F7DBEE13-D2A7-43D4-9AA5-59B15D6D30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f3388a7c88_0_1"/>
          <p:cNvSpPr/>
          <p:nvPr/>
        </p:nvSpPr>
        <p:spPr>
          <a:xfrm>
            <a:off x="9928875" y="1331450"/>
            <a:ext cx="2042100" cy="4157700"/>
          </a:xfrm>
          <a:prstGeom prst="roundRect">
            <a:avLst>
              <a:gd name="adj" fmla="val 16667"/>
            </a:avLst>
          </a:prstGeom>
          <a:solidFill>
            <a:srgbClr val="404040"/>
          </a:solidFill>
          <a:ln w="9525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408;gf3388a7c88_0_1">
            <a:extLst>
              <a:ext uri="{FF2B5EF4-FFF2-40B4-BE49-F238E27FC236}">
                <a16:creationId xmlns:a16="http://schemas.microsoft.com/office/drawing/2014/main" id="{5998593B-806D-4B60-A6FE-23C6DE561010}"/>
              </a:ext>
            </a:extLst>
          </p:cNvPr>
          <p:cNvSpPr/>
          <p:nvPr/>
        </p:nvSpPr>
        <p:spPr>
          <a:xfrm>
            <a:off x="10028540" y="1448170"/>
            <a:ext cx="1842770" cy="3955108"/>
          </a:xfrm>
          <a:prstGeom prst="roundRect">
            <a:avLst>
              <a:gd name="adj" fmla="val 16667"/>
            </a:avLst>
          </a:prstGeom>
          <a:solidFill>
            <a:srgbClr val="FFFFFF">
              <a:alpha val="74902"/>
            </a:srgbClr>
          </a:solidFill>
          <a:ln w="9525" cap="flat" cmpd="sng">
            <a:solidFill>
              <a:srgbClr val="A4D2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6" name="Google Shape;416;gf3388a7c88_0_1"/>
          <p:cNvSpPr/>
          <p:nvPr/>
        </p:nvSpPr>
        <p:spPr>
          <a:xfrm>
            <a:off x="7501375" y="1350150"/>
            <a:ext cx="2042100" cy="4157700"/>
          </a:xfrm>
          <a:prstGeom prst="roundRect">
            <a:avLst>
              <a:gd name="adj" fmla="val 16667"/>
            </a:avLst>
          </a:prstGeom>
          <a:solidFill>
            <a:srgbClr val="236192"/>
          </a:solidFill>
          <a:ln w="9525" cap="flat" cmpd="sng">
            <a:solidFill>
              <a:srgbClr val="23619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408;gf3388a7c88_0_1">
            <a:extLst>
              <a:ext uri="{FF2B5EF4-FFF2-40B4-BE49-F238E27FC236}">
                <a16:creationId xmlns:a16="http://schemas.microsoft.com/office/drawing/2014/main" id="{1F1951DF-7F13-4854-B992-57348B516B9D}"/>
              </a:ext>
            </a:extLst>
          </p:cNvPr>
          <p:cNvSpPr/>
          <p:nvPr/>
        </p:nvSpPr>
        <p:spPr>
          <a:xfrm>
            <a:off x="7601034" y="1432998"/>
            <a:ext cx="1842770" cy="3955108"/>
          </a:xfrm>
          <a:prstGeom prst="roundRect">
            <a:avLst>
              <a:gd name="adj" fmla="val 16667"/>
            </a:avLst>
          </a:prstGeom>
          <a:solidFill>
            <a:srgbClr val="FFFFFF">
              <a:alpha val="74902"/>
            </a:srgbClr>
          </a:solidFill>
          <a:ln w="9525" cap="flat" cmpd="sng">
            <a:solidFill>
              <a:srgbClr val="A4D2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0" name="Google Shape;410;gf3388a7c88_0_1"/>
          <p:cNvSpPr/>
          <p:nvPr/>
        </p:nvSpPr>
        <p:spPr>
          <a:xfrm>
            <a:off x="5073863" y="1350150"/>
            <a:ext cx="2042100" cy="4157700"/>
          </a:xfrm>
          <a:prstGeom prst="roundRect">
            <a:avLst>
              <a:gd name="adj" fmla="val 16667"/>
            </a:avLst>
          </a:prstGeom>
          <a:solidFill>
            <a:srgbClr val="00BBDC"/>
          </a:solidFill>
          <a:ln w="9525" cap="flat" cmpd="sng">
            <a:solidFill>
              <a:srgbClr val="00BB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408;gf3388a7c88_0_1">
            <a:extLst>
              <a:ext uri="{FF2B5EF4-FFF2-40B4-BE49-F238E27FC236}">
                <a16:creationId xmlns:a16="http://schemas.microsoft.com/office/drawing/2014/main" id="{29E3685D-F189-4085-AFFF-980D8DD7DBF2}"/>
              </a:ext>
            </a:extLst>
          </p:cNvPr>
          <p:cNvSpPr/>
          <p:nvPr/>
        </p:nvSpPr>
        <p:spPr>
          <a:xfrm>
            <a:off x="5170030" y="1443493"/>
            <a:ext cx="1842770" cy="3955108"/>
          </a:xfrm>
          <a:prstGeom prst="roundRect">
            <a:avLst>
              <a:gd name="adj" fmla="val 16667"/>
            </a:avLst>
          </a:prstGeom>
          <a:solidFill>
            <a:srgbClr val="FFFFFF">
              <a:alpha val="74902"/>
            </a:srgbClr>
          </a:solidFill>
          <a:ln w="9525" cap="flat" cmpd="sng">
            <a:solidFill>
              <a:srgbClr val="A4D2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9" name="Google Shape;409;gf3388a7c88_0_1"/>
          <p:cNvSpPr/>
          <p:nvPr/>
        </p:nvSpPr>
        <p:spPr>
          <a:xfrm>
            <a:off x="2646363" y="1331438"/>
            <a:ext cx="2042100" cy="4157700"/>
          </a:xfrm>
          <a:prstGeom prst="roundRect">
            <a:avLst>
              <a:gd name="adj" fmla="val 16667"/>
            </a:avLst>
          </a:prstGeom>
          <a:solidFill>
            <a:srgbClr val="00CFB4"/>
          </a:solidFill>
          <a:ln w="9525" cap="flat" cmpd="sng">
            <a:solidFill>
              <a:srgbClr val="00CF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408;gf3388a7c88_0_1">
            <a:extLst>
              <a:ext uri="{FF2B5EF4-FFF2-40B4-BE49-F238E27FC236}">
                <a16:creationId xmlns:a16="http://schemas.microsoft.com/office/drawing/2014/main" id="{44CDCD04-049A-40C0-B30D-46365698EE25}"/>
              </a:ext>
            </a:extLst>
          </p:cNvPr>
          <p:cNvSpPr/>
          <p:nvPr/>
        </p:nvSpPr>
        <p:spPr>
          <a:xfrm>
            <a:off x="2746022" y="1399189"/>
            <a:ext cx="1842770" cy="3955108"/>
          </a:xfrm>
          <a:prstGeom prst="roundRect">
            <a:avLst>
              <a:gd name="adj" fmla="val 16667"/>
            </a:avLst>
          </a:prstGeom>
          <a:solidFill>
            <a:srgbClr val="FFFFFF">
              <a:alpha val="74902"/>
            </a:srgbClr>
          </a:solidFill>
          <a:ln w="9525" cap="flat" cmpd="sng">
            <a:solidFill>
              <a:srgbClr val="A4D2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8" name="Google Shape;408;gf3388a7c88_0_1"/>
          <p:cNvSpPr/>
          <p:nvPr/>
        </p:nvSpPr>
        <p:spPr>
          <a:xfrm>
            <a:off x="218863" y="1309350"/>
            <a:ext cx="2042100" cy="4239300"/>
          </a:xfrm>
          <a:prstGeom prst="roundRect">
            <a:avLst>
              <a:gd name="adj" fmla="val 16667"/>
            </a:avLst>
          </a:prstGeom>
          <a:solidFill>
            <a:srgbClr val="A4D233"/>
          </a:solidFill>
          <a:ln w="9525" cap="flat" cmpd="sng">
            <a:solidFill>
              <a:srgbClr val="A4D2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gf3388a7c88_0_1"/>
          <p:cNvSpPr txBox="1"/>
          <p:nvPr/>
        </p:nvSpPr>
        <p:spPr>
          <a:xfrm>
            <a:off x="1400182" y="200139"/>
            <a:ext cx="9391500" cy="11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5400" b="1">
                <a:solidFill>
                  <a:srgbClr val="EE2737"/>
                </a:solidFill>
              </a:rPr>
              <a:t>Assumptions </a:t>
            </a:r>
            <a:endParaRPr>
              <a:solidFill>
                <a:srgbClr val="EE2737"/>
              </a:solidFill>
            </a:endParaRPr>
          </a:p>
        </p:txBody>
      </p:sp>
      <p:sp>
        <p:nvSpPr>
          <p:cNvPr id="25" name="Google Shape;408;gf3388a7c88_0_1">
            <a:extLst>
              <a:ext uri="{FF2B5EF4-FFF2-40B4-BE49-F238E27FC236}">
                <a16:creationId xmlns:a16="http://schemas.microsoft.com/office/drawing/2014/main" id="{EAD4B652-C3E3-4FE3-977D-F0A5BF51FEB2}"/>
              </a:ext>
            </a:extLst>
          </p:cNvPr>
          <p:cNvSpPr/>
          <p:nvPr/>
        </p:nvSpPr>
        <p:spPr>
          <a:xfrm>
            <a:off x="318522" y="1481290"/>
            <a:ext cx="1842770" cy="3955108"/>
          </a:xfrm>
          <a:prstGeom prst="roundRect">
            <a:avLst>
              <a:gd name="adj" fmla="val 16667"/>
            </a:avLst>
          </a:prstGeom>
          <a:solidFill>
            <a:srgbClr val="FFFFFF">
              <a:alpha val="74902"/>
            </a:srgbClr>
          </a:solidFill>
          <a:ln w="9525" cap="flat" cmpd="sng">
            <a:solidFill>
              <a:srgbClr val="A4D2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6" name="Google Shape;406;gf3388a7c88_0_1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407" name="Google Shape;407;gf3388a7c88_0_1">
            <a:hlinkClick r:id="rId3" action="ppaction://hlinksldjump"/>
          </p:cNvPr>
          <p:cNvSpPr/>
          <p:nvPr/>
        </p:nvSpPr>
        <p:spPr>
          <a:xfrm>
            <a:off x="0" y="5922295"/>
            <a:ext cx="12192000" cy="9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2" name="Google Shape;412;gf3388a7c88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165" y="3986687"/>
            <a:ext cx="1402215" cy="1288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gf3388a7c88_0_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34644" y="3836733"/>
            <a:ext cx="1672258" cy="1517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gf3388a7c88_0_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560000">
            <a:off x="5338464" y="3913423"/>
            <a:ext cx="1519225" cy="1357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gf3388a7c88_0_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139946" y="3761004"/>
            <a:ext cx="1620374" cy="1517627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gf3388a7c88_0_1"/>
          <p:cNvSpPr txBox="1"/>
          <p:nvPr/>
        </p:nvSpPr>
        <p:spPr>
          <a:xfrm>
            <a:off x="7702863" y="4247638"/>
            <a:ext cx="11052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 dirty="0">
                <a:solidFill>
                  <a:srgbClr val="EE2737"/>
                </a:solidFill>
              </a:rPr>
              <a:t>1D</a:t>
            </a:r>
            <a:endParaRPr sz="5500" b="1" dirty="0">
              <a:solidFill>
                <a:srgbClr val="EE2737"/>
              </a:solidFill>
            </a:endParaRPr>
          </a:p>
        </p:txBody>
      </p:sp>
      <p:sp>
        <p:nvSpPr>
          <p:cNvPr id="418" name="Google Shape;418;gf3388a7c88_0_1"/>
          <p:cNvSpPr/>
          <p:nvPr/>
        </p:nvSpPr>
        <p:spPr>
          <a:xfrm rot="10800000">
            <a:off x="9135233" y="4472507"/>
            <a:ext cx="243900" cy="581700"/>
          </a:xfrm>
          <a:prstGeom prst="moon">
            <a:avLst>
              <a:gd name="adj" fmla="val 50000"/>
            </a:avLst>
          </a:prstGeom>
          <a:solidFill>
            <a:srgbClr val="EE273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gf3388a7c88_0_1"/>
          <p:cNvSpPr/>
          <p:nvPr/>
        </p:nvSpPr>
        <p:spPr>
          <a:xfrm rot="-8487270">
            <a:off x="9033536" y="4967163"/>
            <a:ext cx="211350" cy="210507"/>
          </a:xfrm>
          <a:prstGeom prst="triangle">
            <a:avLst>
              <a:gd name="adj" fmla="val 50000"/>
            </a:avLst>
          </a:prstGeom>
          <a:solidFill>
            <a:srgbClr val="EE273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gf3388a7c88_0_1"/>
          <p:cNvSpPr/>
          <p:nvPr/>
        </p:nvSpPr>
        <p:spPr>
          <a:xfrm rot="-3062888">
            <a:off x="9033500" y="4380800"/>
            <a:ext cx="211400" cy="210556"/>
          </a:xfrm>
          <a:prstGeom prst="triangle">
            <a:avLst>
              <a:gd name="adj" fmla="val 50000"/>
            </a:avLst>
          </a:prstGeom>
          <a:solidFill>
            <a:srgbClr val="EE273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4D22E6-7DD7-4DD3-A579-31FBE407F5AB}"/>
              </a:ext>
            </a:extLst>
          </p:cNvPr>
          <p:cNvSpPr txBox="1"/>
          <p:nvPr/>
        </p:nvSpPr>
        <p:spPr>
          <a:xfrm>
            <a:off x="469338" y="1561762"/>
            <a:ext cx="154962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The system will operate at 12 volts 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EB3739-8EC8-4C6B-845A-F0201CBFB332}"/>
              </a:ext>
            </a:extLst>
          </p:cNvPr>
          <p:cNvSpPr txBox="1"/>
          <p:nvPr/>
        </p:nvSpPr>
        <p:spPr>
          <a:xfrm>
            <a:off x="2896948" y="1561761"/>
            <a:ext cx="1549624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The entire system will be operated by Arduino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45C7A7-F09A-4F32-AC0F-79303902371F}"/>
              </a:ext>
            </a:extLst>
          </p:cNvPr>
          <p:cNvSpPr txBox="1"/>
          <p:nvPr/>
        </p:nvSpPr>
        <p:spPr>
          <a:xfrm>
            <a:off x="5324558" y="1561760"/>
            <a:ext cx="1549624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The system does not need to be sealed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9C2F11-6163-48E1-82F9-5C47F3C97A6C}"/>
              </a:ext>
            </a:extLst>
          </p:cNvPr>
          <p:cNvSpPr txBox="1"/>
          <p:nvPr/>
        </p:nvSpPr>
        <p:spPr>
          <a:xfrm>
            <a:off x="7752168" y="1561759"/>
            <a:ext cx="1549624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The system will only move in one dimensional up and down motion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A0578B-1865-449C-8CDE-84C40CC6D8D7}"/>
              </a:ext>
            </a:extLst>
          </p:cNvPr>
          <p:cNvSpPr txBox="1"/>
          <p:nvPr/>
        </p:nvSpPr>
        <p:spPr>
          <a:xfrm>
            <a:off x="10085371" y="1561758"/>
            <a:ext cx="1738438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Design for Earth's environment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64EE60-A89A-43D8-9B6B-84995643FA2B}"/>
              </a:ext>
            </a:extLst>
          </p:cNvPr>
          <p:cNvSpPr/>
          <p:nvPr/>
        </p:nvSpPr>
        <p:spPr>
          <a:xfrm rot="2700000">
            <a:off x="5255239" y="4559416"/>
            <a:ext cx="1672352" cy="67433"/>
          </a:xfrm>
          <a:prstGeom prst="rect">
            <a:avLst/>
          </a:prstGeom>
          <a:solidFill>
            <a:srgbClr val="FF0000"/>
          </a:solidFill>
          <a:ln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62249D-7E36-4FA8-9030-2572B4977785}"/>
              </a:ext>
            </a:extLst>
          </p:cNvPr>
          <p:cNvSpPr/>
          <p:nvPr/>
        </p:nvSpPr>
        <p:spPr>
          <a:xfrm rot="8100000">
            <a:off x="5228266" y="4559416"/>
            <a:ext cx="1672352" cy="67433"/>
          </a:xfrm>
          <a:prstGeom prst="rect">
            <a:avLst/>
          </a:prstGeom>
          <a:solidFill>
            <a:srgbClr val="FF0000"/>
          </a:solidFill>
          <a:ln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Google Shape;591;gf33889740b_0_112">
            <a:extLst>
              <a:ext uri="{FF2B5EF4-FFF2-40B4-BE49-F238E27FC236}">
                <a16:creationId xmlns:a16="http://schemas.microsoft.com/office/drawing/2014/main" id="{1966AA85-BCF5-4D65-93B1-C1AA946B98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f8154714f8_0_199"/>
          <p:cNvSpPr txBox="1"/>
          <p:nvPr/>
        </p:nvSpPr>
        <p:spPr>
          <a:xfrm>
            <a:off x="1400257" y="191564"/>
            <a:ext cx="9391500" cy="11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5400" b="1">
                <a:solidFill>
                  <a:srgbClr val="EE2737"/>
                </a:solidFill>
              </a:rPr>
              <a:t>Our Primary Market</a:t>
            </a:r>
            <a:endParaRPr>
              <a:solidFill>
                <a:srgbClr val="EE2737"/>
              </a:solidFill>
            </a:endParaRPr>
          </a:p>
        </p:txBody>
      </p:sp>
      <p:sp>
        <p:nvSpPr>
          <p:cNvPr id="429" name="Google Shape;429;gf8154714f8_0_199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430" name="Google Shape;430;gf8154714f8_0_199">
            <a:hlinkClick r:id="rId3" action="ppaction://hlinksldjump"/>
          </p:cNvPr>
          <p:cNvSpPr/>
          <p:nvPr/>
        </p:nvSpPr>
        <p:spPr>
          <a:xfrm>
            <a:off x="0" y="5922295"/>
            <a:ext cx="12192000" cy="9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gf8154714f8_0_199"/>
          <p:cNvSpPr/>
          <p:nvPr/>
        </p:nvSpPr>
        <p:spPr>
          <a:xfrm>
            <a:off x="1359325" y="1845450"/>
            <a:ext cx="3072900" cy="3167100"/>
          </a:xfrm>
          <a:prstGeom prst="roundRect">
            <a:avLst>
              <a:gd name="adj" fmla="val 16667"/>
            </a:avLst>
          </a:prstGeom>
          <a:solidFill>
            <a:srgbClr val="B7B09C"/>
          </a:solidFill>
          <a:ln w="9525" cap="flat" cmpd="sng">
            <a:solidFill>
              <a:srgbClr val="B7B0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B7B09C"/>
              </a:solidFill>
              <a:highlight>
                <a:srgbClr val="B7B09C"/>
              </a:highlight>
            </a:endParaRPr>
          </a:p>
        </p:txBody>
      </p:sp>
      <p:pic>
        <p:nvPicPr>
          <p:cNvPr id="432" name="Google Shape;432;gf8154714f8_0_199"/>
          <p:cNvPicPr preferRelativeResize="0"/>
          <p:nvPr/>
        </p:nvPicPr>
        <p:blipFill rotWithShape="1">
          <a:blip r:embed="rId4">
            <a:alphaModFix/>
          </a:blip>
          <a:srcRect l="-2649" t="5070" r="2649" b="-5070"/>
          <a:stretch/>
        </p:blipFill>
        <p:spPr>
          <a:xfrm>
            <a:off x="1548275" y="2477351"/>
            <a:ext cx="2694999" cy="225415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gf8154714f8_0_199"/>
          <p:cNvSpPr/>
          <p:nvPr/>
        </p:nvSpPr>
        <p:spPr>
          <a:xfrm>
            <a:off x="5348150" y="1845450"/>
            <a:ext cx="5493300" cy="3167100"/>
          </a:xfrm>
          <a:prstGeom prst="roundRect">
            <a:avLst>
              <a:gd name="adj" fmla="val 16667"/>
            </a:avLst>
          </a:prstGeom>
          <a:solidFill>
            <a:srgbClr val="B7B09C"/>
          </a:solidFill>
          <a:ln w="9525" cap="flat" cmpd="sng">
            <a:solidFill>
              <a:srgbClr val="B7B0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B7B09C"/>
              </a:highlight>
            </a:endParaRPr>
          </a:p>
        </p:txBody>
      </p:sp>
      <p:pic>
        <p:nvPicPr>
          <p:cNvPr id="434" name="Google Shape;434;gf8154714f8_0_1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59350" y="2028900"/>
            <a:ext cx="5070900" cy="2800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0" name="Google Shape;591;gf33889740b_0_112">
            <a:extLst>
              <a:ext uri="{FF2B5EF4-FFF2-40B4-BE49-F238E27FC236}">
                <a16:creationId xmlns:a16="http://schemas.microsoft.com/office/drawing/2014/main" id="{5383F96D-9F19-4F8B-92FC-2AB6A194D1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f8154714f8_0_387"/>
          <p:cNvSpPr txBox="1"/>
          <p:nvPr/>
        </p:nvSpPr>
        <p:spPr>
          <a:xfrm>
            <a:off x="1400257" y="208714"/>
            <a:ext cx="9391500" cy="11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5400" b="1">
                <a:solidFill>
                  <a:srgbClr val="EE2737"/>
                </a:solidFill>
              </a:rPr>
              <a:t>Our Secondary Market</a:t>
            </a:r>
            <a:endParaRPr>
              <a:solidFill>
                <a:srgbClr val="EE2737"/>
              </a:solidFill>
            </a:endParaRPr>
          </a:p>
        </p:txBody>
      </p:sp>
      <p:sp>
        <p:nvSpPr>
          <p:cNvPr id="443" name="Google Shape;443;gf8154714f8_0_387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444" name="Google Shape;444;gf8154714f8_0_387">
            <a:hlinkClick r:id="rId3" action="ppaction://hlinksldjump"/>
          </p:cNvPr>
          <p:cNvSpPr/>
          <p:nvPr/>
        </p:nvSpPr>
        <p:spPr>
          <a:xfrm>
            <a:off x="0" y="5922295"/>
            <a:ext cx="12192000" cy="9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gf8154714f8_0_387"/>
          <p:cNvSpPr/>
          <p:nvPr/>
        </p:nvSpPr>
        <p:spPr>
          <a:xfrm>
            <a:off x="5093525" y="2197225"/>
            <a:ext cx="2423700" cy="2463300"/>
          </a:xfrm>
          <a:prstGeom prst="roundRect">
            <a:avLst>
              <a:gd name="adj" fmla="val 16667"/>
            </a:avLst>
          </a:prstGeom>
          <a:solidFill>
            <a:srgbClr val="236192"/>
          </a:solidFill>
          <a:ln w="9525" cap="flat" cmpd="sng">
            <a:solidFill>
              <a:srgbClr val="23619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B7B09C"/>
              </a:highlight>
            </a:endParaRPr>
          </a:p>
        </p:txBody>
      </p:sp>
      <p:pic>
        <p:nvPicPr>
          <p:cNvPr id="446" name="Google Shape;446;gf8154714f8_0_3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4679" y="2450751"/>
            <a:ext cx="1901400" cy="1956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47" name="Google Shape;447;gf8154714f8_0_387"/>
          <p:cNvSpPr/>
          <p:nvPr/>
        </p:nvSpPr>
        <p:spPr>
          <a:xfrm>
            <a:off x="8714100" y="2230275"/>
            <a:ext cx="2544300" cy="2463300"/>
          </a:xfrm>
          <a:prstGeom prst="roundRect">
            <a:avLst>
              <a:gd name="adj" fmla="val 16667"/>
            </a:avLst>
          </a:prstGeom>
          <a:solidFill>
            <a:srgbClr val="404040"/>
          </a:solidFill>
          <a:ln w="9525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8" name="Google Shape;448;gf8154714f8_0_3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74399" y="2740276"/>
            <a:ext cx="2423700" cy="1443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449" name="Google Shape;449;gf8154714f8_0_387"/>
          <p:cNvSpPr/>
          <p:nvPr/>
        </p:nvSpPr>
        <p:spPr>
          <a:xfrm>
            <a:off x="1472950" y="2197225"/>
            <a:ext cx="2423700" cy="2463300"/>
          </a:xfrm>
          <a:prstGeom prst="roundRect">
            <a:avLst>
              <a:gd name="adj" fmla="val 16667"/>
            </a:avLst>
          </a:prstGeom>
          <a:solidFill>
            <a:srgbClr val="A4D233"/>
          </a:solidFill>
          <a:ln w="9525" cap="flat" cmpd="sng">
            <a:solidFill>
              <a:srgbClr val="A4D2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B7B09C"/>
              </a:highlight>
            </a:endParaRPr>
          </a:p>
        </p:txBody>
      </p:sp>
      <p:pic>
        <p:nvPicPr>
          <p:cNvPr id="450" name="Google Shape;450;gf8154714f8_0_387"/>
          <p:cNvPicPr preferRelativeResize="0"/>
          <p:nvPr/>
        </p:nvPicPr>
        <p:blipFill rotWithShape="1">
          <a:blip r:embed="rId6">
            <a:alphaModFix/>
          </a:blip>
          <a:srcRect l="16021" t="15588" r="15686" b="15767"/>
          <a:stretch/>
        </p:blipFill>
        <p:spPr>
          <a:xfrm>
            <a:off x="1586800" y="2600575"/>
            <a:ext cx="2196000" cy="1656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1" name="Google Shape;591;gf33889740b_0_112">
            <a:extLst>
              <a:ext uri="{FF2B5EF4-FFF2-40B4-BE49-F238E27FC236}">
                <a16:creationId xmlns:a16="http://schemas.microsoft.com/office/drawing/2014/main" id="{143978BF-D543-4A60-ABEA-5529B95D4E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f8154714f8_0_430"/>
          <p:cNvSpPr txBox="1"/>
          <p:nvPr/>
        </p:nvSpPr>
        <p:spPr>
          <a:xfrm>
            <a:off x="1400257" y="200139"/>
            <a:ext cx="9391500" cy="11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5400" b="1">
                <a:solidFill>
                  <a:srgbClr val="EE2737"/>
                </a:solidFill>
              </a:rPr>
              <a:t>Our Stakeholders </a:t>
            </a:r>
            <a:endParaRPr>
              <a:solidFill>
                <a:srgbClr val="EE2737"/>
              </a:solidFill>
            </a:endParaRPr>
          </a:p>
        </p:txBody>
      </p:sp>
      <p:sp>
        <p:nvSpPr>
          <p:cNvPr id="459" name="Google Shape;459;gf8154714f8_0_430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460" name="Google Shape;460;gf8154714f8_0_430">
            <a:hlinkClick r:id="rId3" action="ppaction://hlinksldjump"/>
          </p:cNvPr>
          <p:cNvSpPr/>
          <p:nvPr/>
        </p:nvSpPr>
        <p:spPr>
          <a:xfrm>
            <a:off x="0" y="5922295"/>
            <a:ext cx="12192000" cy="9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gf8154714f8_0_430"/>
          <p:cNvSpPr/>
          <p:nvPr/>
        </p:nvSpPr>
        <p:spPr>
          <a:xfrm>
            <a:off x="1036450" y="1992600"/>
            <a:ext cx="2751600" cy="2872800"/>
          </a:xfrm>
          <a:prstGeom prst="roundRect">
            <a:avLst>
              <a:gd name="adj" fmla="val 16667"/>
            </a:avLst>
          </a:prstGeom>
          <a:solidFill>
            <a:srgbClr val="A4D233"/>
          </a:solidFill>
          <a:ln w="9525" cap="flat" cmpd="sng">
            <a:solidFill>
              <a:srgbClr val="A4D2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2" name="Google Shape;462;gf8154714f8_0_4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6700" y="2183448"/>
            <a:ext cx="2491099" cy="24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gf8154714f8_0_430"/>
          <p:cNvSpPr/>
          <p:nvPr/>
        </p:nvSpPr>
        <p:spPr>
          <a:xfrm>
            <a:off x="4734350" y="1992600"/>
            <a:ext cx="2751600" cy="2872800"/>
          </a:xfrm>
          <a:prstGeom prst="roundRect">
            <a:avLst>
              <a:gd name="adj" fmla="val 16667"/>
            </a:avLst>
          </a:prstGeom>
          <a:solidFill>
            <a:srgbClr val="236192"/>
          </a:solidFill>
          <a:ln w="9525" cap="flat" cmpd="sng">
            <a:solidFill>
              <a:srgbClr val="23619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4" name="Google Shape;464;gf8154714f8_0_4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68900" y="2301902"/>
            <a:ext cx="2254200" cy="2254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65" name="Google Shape;465;gf8154714f8_0_430"/>
          <p:cNvSpPr/>
          <p:nvPr/>
        </p:nvSpPr>
        <p:spPr>
          <a:xfrm>
            <a:off x="8403950" y="1992600"/>
            <a:ext cx="2751600" cy="2872800"/>
          </a:xfrm>
          <a:prstGeom prst="roundRect">
            <a:avLst>
              <a:gd name="adj" fmla="val 16667"/>
            </a:avLst>
          </a:prstGeom>
          <a:solidFill>
            <a:srgbClr val="404040"/>
          </a:solidFill>
          <a:ln w="9525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6" name="Google Shape;466;gf8154714f8_0_430"/>
          <p:cNvPicPr preferRelativeResize="0"/>
          <p:nvPr/>
        </p:nvPicPr>
        <p:blipFill rotWithShape="1">
          <a:blip r:embed="rId6">
            <a:alphaModFix/>
          </a:blip>
          <a:srcRect l="-3709" r="3709"/>
          <a:stretch/>
        </p:blipFill>
        <p:spPr>
          <a:xfrm>
            <a:off x="8432250" y="2301926"/>
            <a:ext cx="2694999" cy="22541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591;gf33889740b_0_112">
            <a:extLst>
              <a:ext uri="{FF2B5EF4-FFF2-40B4-BE49-F238E27FC236}">
                <a16:creationId xmlns:a16="http://schemas.microsoft.com/office/drawing/2014/main" id="{09CAB2D4-74A8-4F75-8041-899CD30BF3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f8154714f8_0_447"/>
          <p:cNvSpPr txBox="1"/>
          <p:nvPr/>
        </p:nvSpPr>
        <p:spPr>
          <a:xfrm>
            <a:off x="1400182" y="200139"/>
            <a:ext cx="9391500" cy="11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5400" b="1">
                <a:solidFill>
                  <a:srgbClr val="EE2737"/>
                </a:solidFill>
              </a:rPr>
              <a:t>Our Stakeholders </a:t>
            </a:r>
            <a:endParaRPr>
              <a:solidFill>
                <a:srgbClr val="EE2737"/>
              </a:solidFill>
            </a:endParaRPr>
          </a:p>
        </p:txBody>
      </p:sp>
      <p:sp>
        <p:nvSpPr>
          <p:cNvPr id="475" name="Google Shape;475;gf8154714f8_0_447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476" name="Google Shape;476;gf8154714f8_0_447">
            <a:hlinkClick r:id="rId3" action="ppaction://hlinksldjump"/>
          </p:cNvPr>
          <p:cNvSpPr/>
          <p:nvPr/>
        </p:nvSpPr>
        <p:spPr>
          <a:xfrm>
            <a:off x="0" y="5922295"/>
            <a:ext cx="12192000" cy="9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88D228-2BA8-45D5-9437-D9A6EA2B128E}"/>
              </a:ext>
            </a:extLst>
          </p:cNvPr>
          <p:cNvSpPr/>
          <p:nvPr/>
        </p:nvSpPr>
        <p:spPr>
          <a:xfrm>
            <a:off x="985879" y="1353393"/>
            <a:ext cx="10081325" cy="4356210"/>
          </a:xfrm>
          <a:prstGeom prst="roundRect">
            <a:avLst/>
          </a:prstGeom>
          <a:solidFill>
            <a:srgbClr val="B7B09C"/>
          </a:solidFill>
          <a:ln>
            <a:solidFill>
              <a:srgbClr val="B7B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oogle Shape;477;gf8154714f8_0_447">
            <a:extLst>
              <a:ext uri="{FF2B5EF4-FFF2-40B4-BE49-F238E27FC236}">
                <a16:creationId xmlns:a16="http://schemas.microsoft.com/office/drawing/2014/main" id="{3D0F5269-C9EB-4B62-8915-7AB01D986E7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8716" y="1556918"/>
            <a:ext cx="3289500" cy="3289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" name="Google Shape;478;gf8154714f8_0_447">
            <a:extLst>
              <a:ext uri="{FF2B5EF4-FFF2-40B4-BE49-F238E27FC236}">
                <a16:creationId xmlns:a16="http://schemas.microsoft.com/office/drawing/2014/main" id="{38ADCB35-1FA0-410B-B2BD-96DF8B56ACA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3066" y="1503968"/>
            <a:ext cx="3360900" cy="3395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" name="Google Shape;479;gf8154714f8_0_447">
            <a:extLst>
              <a:ext uri="{FF2B5EF4-FFF2-40B4-BE49-F238E27FC236}">
                <a16:creationId xmlns:a16="http://schemas.microsoft.com/office/drawing/2014/main" id="{21D8027B-A17F-4F95-B480-932D221CB678}"/>
              </a:ext>
            </a:extLst>
          </p:cNvPr>
          <p:cNvSpPr/>
          <p:nvPr/>
        </p:nvSpPr>
        <p:spPr>
          <a:xfrm>
            <a:off x="6163666" y="1429268"/>
            <a:ext cx="3579600" cy="3616200"/>
          </a:xfrm>
          <a:prstGeom prst="donut">
            <a:avLst>
              <a:gd name="adj" fmla="val 6836"/>
            </a:avLst>
          </a:prstGeom>
          <a:solidFill>
            <a:srgbClr val="404040"/>
          </a:solidFill>
          <a:ln w="9525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480;gf8154714f8_0_447">
            <a:extLst>
              <a:ext uri="{FF2B5EF4-FFF2-40B4-BE49-F238E27FC236}">
                <a16:creationId xmlns:a16="http://schemas.microsoft.com/office/drawing/2014/main" id="{9613E598-6330-4996-A4EA-31013BE827DD}"/>
              </a:ext>
            </a:extLst>
          </p:cNvPr>
          <p:cNvSpPr/>
          <p:nvPr/>
        </p:nvSpPr>
        <p:spPr>
          <a:xfrm>
            <a:off x="6547666" y="4699968"/>
            <a:ext cx="2811600" cy="935700"/>
          </a:xfrm>
          <a:prstGeom prst="rect">
            <a:avLst/>
          </a:prstGeom>
          <a:solidFill>
            <a:srgbClr val="404040"/>
          </a:solidFill>
          <a:ln w="9525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latin typeface="Calibri"/>
                <a:cs typeface="Calibri"/>
              </a:rPr>
              <a:t>Dr. Patrick Hollis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6" name="Google Shape;481;gf8154714f8_0_447">
            <a:extLst>
              <a:ext uri="{FF2B5EF4-FFF2-40B4-BE49-F238E27FC236}">
                <a16:creationId xmlns:a16="http://schemas.microsoft.com/office/drawing/2014/main" id="{71523C49-813D-460F-B9D1-0943B7A55101}"/>
              </a:ext>
            </a:extLst>
          </p:cNvPr>
          <p:cNvSpPr/>
          <p:nvPr/>
        </p:nvSpPr>
        <p:spPr>
          <a:xfrm>
            <a:off x="2313716" y="1429268"/>
            <a:ext cx="3579600" cy="3616200"/>
          </a:xfrm>
          <a:prstGeom prst="donut">
            <a:avLst>
              <a:gd name="adj" fmla="val 6836"/>
            </a:avLst>
          </a:prstGeom>
          <a:solidFill>
            <a:srgbClr val="404040"/>
          </a:solidFill>
          <a:ln w="9525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482;gf8154714f8_0_447">
            <a:extLst>
              <a:ext uri="{FF2B5EF4-FFF2-40B4-BE49-F238E27FC236}">
                <a16:creationId xmlns:a16="http://schemas.microsoft.com/office/drawing/2014/main" id="{59BEDFBF-D1A1-4242-BD3F-01DE6E11F2EB}"/>
              </a:ext>
            </a:extLst>
          </p:cNvPr>
          <p:cNvSpPr/>
          <p:nvPr/>
        </p:nvSpPr>
        <p:spPr>
          <a:xfrm>
            <a:off x="2697716" y="4699968"/>
            <a:ext cx="2811600" cy="935700"/>
          </a:xfrm>
          <a:prstGeom prst="rect">
            <a:avLst/>
          </a:prstGeom>
          <a:solidFill>
            <a:srgbClr val="404040"/>
          </a:solidFill>
          <a:ln w="9525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latin typeface="Calibri"/>
                <a:cs typeface="Calibri"/>
              </a:rPr>
              <a:t>Mike Conroy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8" name="Google Shape;591;gf33889740b_0_112">
            <a:extLst>
              <a:ext uri="{FF2B5EF4-FFF2-40B4-BE49-F238E27FC236}">
                <a16:creationId xmlns:a16="http://schemas.microsoft.com/office/drawing/2014/main" id="{82DF9156-6A6D-422E-8CD2-351C0A8071E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617;p7">
            <a:extLst>
              <a:ext uri="{FF2B5EF4-FFF2-40B4-BE49-F238E27FC236}">
                <a16:creationId xmlns:a16="http://schemas.microsoft.com/office/drawing/2014/main" id="{0B24B29A-AEBE-4DC6-96D2-5824603E47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0644" y="287784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400"/>
              <a:buFont typeface="Arial"/>
              <a:buNone/>
            </a:pPr>
            <a:r>
              <a:rPr lang="en-US" dirty="0">
                <a:solidFill>
                  <a:srgbClr val="EE2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 Decomposition</a:t>
            </a:r>
            <a:endParaRPr dirty="0">
              <a:solidFill>
                <a:srgbClr val="EE27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7C6D1E-C558-4C40-A996-3D27BA3FF1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4D3231C-1AFA-40D7-846F-F599CDDE2E77}"/>
              </a:ext>
            </a:extLst>
          </p:cNvPr>
          <p:cNvGrpSpPr/>
          <p:nvPr/>
        </p:nvGrpSpPr>
        <p:grpSpPr>
          <a:xfrm>
            <a:off x="-11449476" y="-1874894"/>
            <a:ext cx="22707952" cy="10780160"/>
            <a:chOff x="3785217" y="1428414"/>
            <a:chExt cx="6487113" cy="299405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273E22C-0636-437D-A587-95C4BCCC4617}"/>
                </a:ext>
              </a:extLst>
            </p:cNvPr>
            <p:cNvGrpSpPr/>
            <p:nvPr/>
          </p:nvGrpSpPr>
          <p:grpSpPr>
            <a:xfrm>
              <a:off x="6719978" y="2627760"/>
              <a:ext cx="2905412" cy="573186"/>
              <a:chOff x="7104350" y="2728910"/>
              <a:chExt cx="2905412" cy="573186"/>
            </a:xfrm>
          </p:grpSpPr>
          <p:sp>
            <p:nvSpPr>
              <p:cNvPr id="8" name="Circle: Hollow 7">
                <a:extLst>
                  <a:ext uri="{FF2B5EF4-FFF2-40B4-BE49-F238E27FC236}">
                    <a16:creationId xmlns:a16="http://schemas.microsoft.com/office/drawing/2014/main" id="{F807B321-EBFC-4B3B-8CFB-FB7599CC6F83}"/>
                  </a:ext>
                </a:extLst>
              </p:cNvPr>
              <p:cNvSpPr/>
              <p:nvPr/>
            </p:nvSpPr>
            <p:spPr>
              <a:xfrm>
                <a:off x="7104350" y="2728910"/>
                <a:ext cx="586673" cy="573186"/>
              </a:xfrm>
              <a:prstGeom prst="donut">
                <a:avLst/>
              </a:prstGeom>
              <a:solidFill>
                <a:srgbClr val="B7B09C"/>
              </a:solidFill>
              <a:ln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20C4F25-B007-4D0A-B0BF-CB66319FB509}"/>
                  </a:ext>
                </a:extLst>
              </p:cNvPr>
              <p:cNvSpPr/>
              <p:nvPr/>
            </p:nvSpPr>
            <p:spPr>
              <a:xfrm>
                <a:off x="7669816" y="2946089"/>
                <a:ext cx="2339946" cy="161841"/>
              </a:xfrm>
              <a:prstGeom prst="rect">
                <a:avLst/>
              </a:prstGeom>
              <a:solidFill>
                <a:srgbClr val="B7B09C"/>
              </a:solidFill>
              <a:ln>
                <a:solidFill>
                  <a:srgbClr val="B7B0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A3FEFA4-9FFB-45C6-8B04-89453B43E0B3}"/>
                </a:ext>
              </a:extLst>
            </p:cNvPr>
            <p:cNvGrpSpPr/>
            <p:nvPr/>
          </p:nvGrpSpPr>
          <p:grpSpPr>
            <a:xfrm>
              <a:off x="9022273" y="2319369"/>
              <a:ext cx="1207063" cy="1207063"/>
              <a:chOff x="1806875" y="3101600"/>
              <a:chExt cx="1207063" cy="1207063"/>
            </a:xfrm>
          </p:grpSpPr>
          <p:sp>
            <p:nvSpPr>
              <p:cNvPr id="10" name="Flowchart: Sequential Access Storage 9">
                <a:extLst>
                  <a:ext uri="{FF2B5EF4-FFF2-40B4-BE49-F238E27FC236}">
                    <a16:creationId xmlns:a16="http://schemas.microsoft.com/office/drawing/2014/main" id="{6AEF2F10-B016-4EFA-AF4F-4AEEF94211F7}"/>
                  </a:ext>
                </a:extLst>
              </p:cNvPr>
              <p:cNvSpPr/>
              <p:nvPr/>
            </p:nvSpPr>
            <p:spPr>
              <a:xfrm>
                <a:off x="1806876" y="3111717"/>
                <a:ext cx="1207062" cy="1186832"/>
              </a:xfrm>
              <a:prstGeom prst="flowChartMagneticTape">
                <a:avLst/>
              </a:prstGeom>
              <a:solidFill>
                <a:srgbClr val="B7B09C"/>
              </a:solidFill>
              <a:ln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lowchart: Sequential Access Storage 10">
                <a:extLst>
                  <a:ext uri="{FF2B5EF4-FFF2-40B4-BE49-F238E27FC236}">
                    <a16:creationId xmlns:a16="http://schemas.microsoft.com/office/drawing/2014/main" id="{31AB78AB-15FE-49ED-BB5B-D6366D5ABC86}"/>
                  </a:ext>
                </a:extLst>
              </p:cNvPr>
              <p:cNvSpPr/>
              <p:nvPr/>
            </p:nvSpPr>
            <p:spPr>
              <a:xfrm rot="16200000">
                <a:off x="1800132" y="3111716"/>
                <a:ext cx="1207062" cy="1186832"/>
              </a:xfrm>
              <a:prstGeom prst="flowChartMagneticTape">
                <a:avLst/>
              </a:prstGeom>
              <a:solidFill>
                <a:srgbClr val="B7B09C"/>
              </a:solidFill>
              <a:ln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lowchart: Sequential Access Storage 11">
                <a:extLst>
                  <a:ext uri="{FF2B5EF4-FFF2-40B4-BE49-F238E27FC236}">
                    <a16:creationId xmlns:a16="http://schemas.microsoft.com/office/drawing/2014/main" id="{8ACBFB93-3446-49C8-A477-E9359B06A8BF}"/>
                  </a:ext>
                </a:extLst>
              </p:cNvPr>
              <p:cNvSpPr/>
              <p:nvPr/>
            </p:nvSpPr>
            <p:spPr>
              <a:xfrm rot="10800000">
                <a:off x="1806875" y="3104972"/>
                <a:ext cx="1207062" cy="1186832"/>
              </a:xfrm>
              <a:prstGeom prst="flowChartMagneticTape">
                <a:avLst/>
              </a:prstGeom>
              <a:solidFill>
                <a:srgbClr val="B7B09C"/>
              </a:solidFill>
              <a:ln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lowchart: Sequential Access Storage 12">
                <a:extLst>
                  <a:ext uri="{FF2B5EF4-FFF2-40B4-BE49-F238E27FC236}">
                    <a16:creationId xmlns:a16="http://schemas.microsoft.com/office/drawing/2014/main" id="{D290954A-338D-4AF8-8B5B-6934F6B4B3D6}"/>
                  </a:ext>
                </a:extLst>
              </p:cNvPr>
              <p:cNvSpPr/>
              <p:nvPr/>
            </p:nvSpPr>
            <p:spPr>
              <a:xfrm rot="5400000">
                <a:off x="1800131" y="3111715"/>
                <a:ext cx="1207062" cy="1186832"/>
              </a:xfrm>
              <a:prstGeom prst="flowChartMagneticTape">
                <a:avLst/>
              </a:prstGeom>
              <a:solidFill>
                <a:srgbClr val="B7B09C"/>
              </a:solidFill>
              <a:ln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Moon 13">
                <a:extLst>
                  <a:ext uri="{FF2B5EF4-FFF2-40B4-BE49-F238E27FC236}">
                    <a16:creationId xmlns:a16="http://schemas.microsoft.com/office/drawing/2014/main" id="{133CCEA1-A5B9-42B3-A9D3-87E220A0611E}"/>
                  </a:ext>
                </a:extLst>
              </p:cNvPr>
              <p:cNvSpPr/>
              <p:nvPr/>
            </p:nvSpPr>
            <p:spPr>
              <a:xfrm>
                <a:off x="2351158" y="3191379"/>
                <a:ext cx="94407" cy="296708"/>
              </a:xfrm>
              <a:prstGeom prst="moon">
                <a:avLst/>
              </a:prstGeom>
              <a:solidFill>
                <a:srgbClr val="EE2737"/>
              </a:solidFill>
              <a:ln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Moon 14">
                <a:extLst>
                  <a:ext uri="{FF2B5EF4-FFF2-40B4-BE49-F238E27FC236}">
                    <a16:creationId xmlns:a16="http://schemas.microsoft.com/office/drawing/2014/main" id="{FA81DC87-D387-43C4-B423-50EE2F827C13}"/>
                  </a:ext>
                </a:extLst>
              </p:cNvPr>
              <p:cNvSpPr/>
              <p:nvPr/>
            </p:nvSpPr>
            <p:spPr>
              <a:xfrm rot="16200000">
                <a:off x="2020733" y="3562263"/>
                <a:ext cx="94407" cy="296708"/>
              </a:xfrm>
              <a:prstGeom prst="moon">
                <a:avLst/>
              </a:prstGeom>
              <a:solidFill>
                <a:srgbClr val="EE2737"/>
              </a:solidFill>
              <a:ln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Moon 15">
                <a:extLst>
                  <a:ext uri="{FF2B5EF4-FFF2-40B4-BE49-F238E27FC236}">
                    <a16:creationId xmlns:a16="http://schemas.microsoft.com/office/drawing/2014/main" id="{E781A4E9-8B87-417C-A865-ABA243FF358F}"/>
                  </a:ext>
                </a:extLst>
              </p:cNvPr>
              <p:cNvSpPr/>
              <p:nvPr/>
            </p:nvSpPr>
            <p:spPr>
              <a:xfrm rot="10800000">
                <a:off x="2364644" y="3906174"/>
                <a:ext cx="94407" cy="296708"/>
              </a:xfrm>
              <a:prstGeom prst="moon">
                <a:avLst/>
              </a:prstGeom>
              <a:solidFill>
                <a:srgbClr val="EE2737"/>
              </a:solidFill>
              <a:ln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Moon 16">
                <a:extLst>
                  <a:ext uri="{FF2B5EF4-FFF2-40B4-BE49-F238E27FC236}">
                    <a16:creationId xmlns:a16="http://schemas.microsoft.com/office/drawing/2014/main" id="{34E12DCB-9B54-4140-AD2B-EA85A4518D04}"/>
                  </a:ext>
                </a:extLst>
              </p:cNvPr>
              <p:cNvSpPr/>
              <p:nvPr/>
            </p:nvSpPr>
            <p:spPr>
              <a:xfrm rot="5400000">
                <a:off x="2715298" y="3548775"/>
                <a:ext cx="94407" cy="296708"/>
              </a:xfrm>
              <a:prstGeom prst="moon">
                <a:avLst/>
              </a:prstGeom>
              <a:solidFill>
                <a:srgbClr val="EE2737"/>
              </a:solidFill>
              <a:ln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55F26A7-2E54-476B-B24D-8BD0F80AD6A5}"/>
                  </a:ext>
                </a:extLst>
              </p:cNvPr>
              <p:cNvSpPr/>
              <p:nvPr/>
            </p:nvSpPr>
            <p:spPr>
              <a:xfrm>
                <a:off x="2259953" y="3585023"/>
                <a:ext cx="276478" cy="249505"/>
              </a:xfrm>
              <a:prstGeom prst="ellipse">
                <a:avLst/>
              </a:prstGeom>
              <a:solidFill>
                <a:srgbClr val="EE2737"/>
              </a:solidFill>
              <a:ln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438910F-3C5F-4C5B-9C81-793C27BC44F9}"/>
                </a:ext>
              </a:extLst>
            </p:cNvPr>
            <p:cNvSpPr/>
            <p:nvPr/>
          </p:nvSpPr>
          <p:spPr>
            <a:xfrm>
              <a:off x="3785217" y="1428414"/>
              <a:ext cx="6487113" cy="29940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013B25BE-3AE3-4CF6-A88B-32FD04770DB4}"/>
              </a:ext>
            </a:extLst>
          </p:cNvPr>
          <p:cNvSpPr/>
          <p:nvPr/>
        </p:nvSpPr>
        <p:spPr>
          <a:xfrm>
            <a:off x="-4853297" y="1159915"/>
            <a:ext cx="2000377" cy="1458091"/>
          </a:xfrm>
          <a:prstGeom prst="rect">
            <a:avLst/>
          </a:prstGeom>
          <a:solidFill>
            <a:srgbClr val="404040"/>
          </a:solidFill>
          <a:ln>
            <a:solidFill>
              <a:srgbClr val="B7B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rapezoid 55">
            <a:extLst>
              <a:ext uri="{FF2B5EF4-FFF2-40B4-BE49-F238E27FC236}">
                <a16:creationId xmlns:a16="http://schemas.microsoft.com/office/drawing/2014/main" id="{A514B05F-4C8F-4A6B-AC4C-AF8FA44E9BC1}"/>
              </a:ext>
            </a:extLst>
          </p:cNvPr>
          <p:cNvSpPr/>
          <p:nvPr/>
        </p:nvSpPr>
        <p:spPr>
          <a:xfrm>
            <a:off x="-4852033" y="1485225"/>
            <a:ext cx="2000378" cy="214426"/>
          </a:xfrm>
          <a:prstGeom prst="trapezoid">
            <a:avLst/>
          </a:prstGeom>
          <a:solidFill>
            <a:srgbClr val="404040"/>
          </a:solidFill>
          <a:ln>
            <a:solidFill>
              <a:srgbClr val="B7B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rapezoid 56">
            <a:extLst>
              <a:ext uri="{FF2B5EF4-FFF2-40B4-BE49-F238E27FC236}">
                <a16:creationId xmlns:a16="http://schemas.microsoft.com/office/drawing/2014/main" id="{1331A788-12C9-47E7-847B-C78554558B46}"/>
              </a:ext>
            </a:extLst>
          </p:cNvPr>
          <p:cNvSpPr/>
          <p:nvPr/>
        </p:nvSpPr>
        <p:spPr>
          <a:xfrm rot="10800000">
            <a:off x="-4852034" y="2537189"/>
            <a:ext cx="2000378" cy="214426"/>
          </a:xfrm>
          <a:prstGeom prst="trapezoid">
            <a:avLst/>
          </a:prstGeom>
          <a:solidFill>
            <a:srgbClr val="404040"/>
          </a:solidFill>
          <a:ln>
            <a:solidFill>
              <a:srgbClr val="B7B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ight Triangle 57">
            <a:extLst>
              <a:ext uri="{FF2B5EF4-FFF2-40B4-BE49-F238E27FC236}">
                <a16:creationId xmlns:a16="http://schemas.microsoft.com/office/drawing/2014/main" id="{5C821505-BB78-4BEB-B004-3BCED2C51FF0}"/>
              </a:ext>
            </a:extLst>
          </p:cNvPr>
          <p:cNvSpPr/>
          <p:nvPr/>
        </p:nvSpPr>
        <p:spPr>
          <a:xfrm rot="5400000">
            <a:off x="-3780837" y="1333290"/>
            <a:ext cx="1458091" cy="1102911"/>
          </a:xfrm>
          <a:prstGeom prst="rtTriangle">
            <a:avLst/>
          </a:prstGeom>
          <a:solidFill>
            <a:srgbClr val="404040"/>
          </a:solidFill>
          <a:ln>
            <a:solidFill>
              <a:srgbClr val="B7B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ight Triangle 58">
            <a:extLst>
              <a:ext uri="{FF2B5EF4-FFF2-40B4-BE49-F238E27FC236}">
                <a16:creationId xmlns:a16="http://schemas.microsoft.com/office/drawing/2014/main" id="{86795E2F-E96D-4CE6-821E-3F2A1DE3323C}"/>
              </a:ext>
            </a:extLst>
          </p:cNvPr>
          <p:cNvSpPr/>
          <p:nvPr/>
        </p:nvSpPr>
        <p:spPr>
          <a:xfrm rot="10800000">
            <a:off x="-5538593" y="1189415"/>
            <a:ext cx="1102911" cy="1458091"/>
          </a:xfrm>
          <a:prstGeom prst="rtTriangle">
            <a:avLst/>
          </a:prstGeom>
          <a:solidFill>
            <a:srgbClr val="404040"/>
          </a:solidFill>
          <a:ln>
            <a:solidFill>
              <a:srgbClr val="B7B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D1B009BA-4EC2-461B-B8AF-E1C0B99A3BC7}"/>
              </a:ext>
            </a:extLst>
          </p:cNvPr>
          <p:cNvSpPr/>
          <p:nvPr/>
        </p:nvSpPr>
        <p:spPr>
          <a:xfrm>
            <a:off x="-5726142" y="1438184"/>
            <a:ext cx="756901" cy="718324"/>
          </a:xfrm>
          <a:prstGeom prst="ellipse">
            <a:avLst/>
          </a:prstGeom>
          <a:solidFill>
            <a:srgbClr val="404040"/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A6872A0D-3995-427A-9955-8614DC43FACF}"/>
              </a:ext>
            </a:extLst>
          </p:cNvPr>
          <p:cNvSpPr/>
          <p:nvPr/>
        </p:nvSpPr>
        <p:spPr>
          <a:xfrm>
            <a:off x="-3170408" y="1404467"/>
            <a:ext cx="756901" cy="718324"/>
          </a:xfrm>
          <a:prstGeom prst="ellipse">
            <a:avLst/>
          </a:prstGeom>
          <a:solidFill>
            <a:srgbClr val="404040"/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DBA4A8A-42D1-46FE-83F1-A5474AFFEF9D}"/>
              </a:ext>
            </a:extLst>
          </p:cNvPr>
          <p:cNvSpPr/>
          <p:nvPr/>
        </p:nvSpPr>
        <p:spPr>
          <a:xfrm>
            <a:off x="-5468629" y="1836135"/>
            <a:ext cx="692023" cy="321638"/>
          </a:xfrm>
          <a:prstGeom prst="rect">
            <a:avLst/>
          </a:prstGeom>
          <a:solidFill>
            <a:srgbClr val="404040"/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27DA1D6-A3C5-4BF9-809D-B1CCE7AA0431}"/>
              </a:ext>
            </a:extLst>
          </p:cNvPr>
          <p:cNvSpPr/>
          <p:nvPr/>
        </p:nvSpPr>
        <p:spPr>
          <a:xfrm>
            <a:off x="-3344470" y="1809161"/>
            <a:ext cx="692023" cy="321638"/>
          </a:xfrm>
          <a:prstGeom prst="rect">
            <a:avLst/>
          </a:prstGeom>
          <a:solidFill>
            <a:srgbClr val="404040"/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E65A125-4710-4D9C-BE92-D1AC8DC1B0B7}"/>
              </a:ext>
            </a:extLst>
          </p:cNvPr>
          <p:cNvGrpSpPr/>
          <p:nvPr/>
        </p:nvGrpSpPr>
        <p:grpSpPr>
          <a:xfrm>
            <a:off x="-1818334" y="2553490"/>
            <a:ext cx="3445669" cy="3328876"/>
            <a:chOff x="4552696" y="4569555"/>
            <a:chExt cx="917097" cy="917097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73411EA7-3FAA-4AC3-8A4A-BE28E6A2E6F4}"/>
                </a:ext>
              </a:extLst>
            </p:cNvPr>
            <p:cNvSpPr/>
            <p:nvPr/>
          </p:nvSpPr>
          <p:spPr>
            <a:xfrm>
              <a:off x="4552696" y="4569555"/>
              <a:ext cx="917097" cy="917097"/>
            </a:xfrm>
            <a:prstGeom prst="ellipse">
              <a:avLst/>
            </a:prstGeom>
            <a:solidFill>
              <a:srgbClr val="B7B09C"/>
            </a:solid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lowchart: Summing Junction 68">
              <a:extLst>
                <a:ext uri="{FF2B5EF4-FFF2-40B4-BE49-F238E27FC236}">
                  <a16:creationId xmlns:a16="http://schemas.microsoft.com/office/drawing/2014/main" id="{EAF8245D-A9A5-443B-B6BD-F5E6471ED8F6}"/>
                </a:ext>
              </a:extLst>
            </p:cNvPr>
            <p:cNvSpPr/>
            <p:nvPr/>
          </p:nvSpPr>
          <p:spPr>
            <a:xfrm>
              <a:off x="4704838" y="4721696"/>
              <a:ext cx="613646" cy="613646"/>
            </a:xfrm>
            <a:prstGeom prst="flowChartSummingJunction">
              <a:avLst/>
            </a:prstGeom>
            <a:solidFill>
              <a:srgbClr val="B7B09C"/>
            </a:solid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F3EF26B-E72B-4130-89B0-B8C42BBEB0E6}"/>
              </a:ext>
            </a:extLst>
          </p:cNvPr>
          <p:cNvGrpSpPr/>
          <p:nvPr/>
        </p:nvGrpSpPr>
        <p:grpSpPr>
          <a:xfrm>
            <a:off x="-5642461" y="2962945"/>
            <a:ext cx="3445669" cy="3328876"/>
            <a:chOff x="4552696" y="4569555"/>
            <a:chExt cx="917097" cy="917097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175DCA98-DA17-44C3-971C-1C239446F40F}"/>
                </a:ext>
              </a:extLst>
            </p:cNvPr>
            <p:cNvSpPr/>
            <p:nvPr/>
          </p:nvSpPr>
          <p:spPr>
            <a:xfrm>
              <a:off x="4552696" y="4569555"/>
              <a:ext cx="917097" cy="917097"/>
            </a:xfrm>
            <a:prstGeom prst="ellipse">
              <a:avLst/>
            </a:prstGeom>
            <a:solidFill>
              <a:srgbClr val="B7B09C"/>
            </a:solid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lowchart: Summing Junction 74">
              <a:extLst>
                <a:ext uri="{FF2B5EF4-FFF2-40B4-BE49-F238E27FC236}">
                  <a16:creationId xmlns:a16="http://schemas.microsoft.com/office/drawing/2014/main" id="{42106867-005F-4331-A8D4-C9CD2FF1B317}"/>
                </a:ext>
              </a:extLst>
            </p:cNvPr>
            <p:cNvSpPr/>
            <p:nvPr/>
          </p:nvSpPr>
          <p:spPr>
            <a:xfrm>
              <a:off x="4704838" y="4721696"/>
              <a:ext cx="613646" cy="613646"/>
            </a:xfrm>
            <a:prstGeom prst="flowChartSummingJunction">
              <a:avLst/>
            </a:prstGeom>
            <a:solidFill>
              <a:srgbClr val="B7B09C"/>
            </a:solid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Google Shape;591;gf33889740b_0_112">
            <a:extLst>
              <a:ext uri="{FF2B5EF4-FFF2-40B4-BE49-F238E27FC236}">
                <a16:creationId xmlns:a16="http://schemas.microsoft.com/office/drawing/2014/main" id="{FBE97989-791A-4C1A-8EE6-EFB273F0F6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21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" name="Google Shape;758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0919" y="3529190"/>
            <a:ext cx="2743200" cy="1761067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62"/>
          <p:cNvSpPr/>
          <p:nvPr/>
        </p:nvSpPr>
        <p:spPr>
          <a:xfrm rot="-5400000">
            <a:off x="9030400" y="3297839"/>
            <a:ext cx="1682749" cy="1650999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62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761" name="Google Shape;761;p62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</p:txBody>
      </p:sp>
      <p:sp>
        <p:nvSpPr>
          <p:cNvPr id="762" name="Google Shape;762;p62"/>
          <p:cNvSpPr/>
          <p:nvPr/>
        </p:nvSpPr>
        <p:spPr>
          <a:xfrm>
            <a:off x="4289007" y="1759372"/>
            <a:ext cx="3408700" cy="3564842"/>
          </a:xfrm>
          <a:prstGeom prst="roundRect">
            <a:avLst>
              <a:gd name="adj" fmla="val 16667"/>
            </a:avLst>
          </a:prstGeom>
          <a:solidFill>
            <a:srgbClr val="B7B0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62"/>
          <p:cNvSpPr/>
          <p:nvPr/>
        </p:nvSpPr>
        <p:spPr>
          <a:xfrm>
            <a:off x="8150214" y="1759371"/>
            <a:ext cx="3451033" cy="3564843"/>
          </a:xfrm>
          <a:prstGeom prst="roundRect">
            <a:avLst>
              <a:gd name="adj" fmla="val 16667"/>
            </a:avLst>
          </a:prstGeom>
          <a:solidFill>
            <a:srgbClr val="B7B0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62"/>
          <p:cNvSpPr txBox="1"/>
          <p:nvPr/>
        </p:nvSpPr>
        <p:spPr>
          <a:xfrm>
            <a:off x="4765391" y="2056982"/>
            <a:ext cx="24666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236192"/>
                </a:solidFill>
                <a:latin typeface="Arial"/>
                <a:ea typeface="Arial"/>
                <a:cs typeface="Arial"/>
                <a:sym typeface="Arial"/>
              </a:rPr>
              <a:t>SUPPORT ARM</a:t>
            </a:r>
            <a:endParaRPr/>
          </a:p>
        </p:txBody>
      </p:sp>
      <p:sp>
        <p:nvSpPr>
          <p:cNvPr id="765" name="Google Shape;765;p62"/>
          <p:cNvSpPr txBox="1"/>
          <p:nvPr/>
        </p:nvSpPr>
        <p:spPr>
          <a:xfrm>
            <a:off x="8827611" y="2056981"/>
            <a:ext cx="21174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236192"/>
                </a:solidFill>
                <a:latin typeface="Arial"/>
                <a:ea typeface="Arial"/>
                <a:cs typeface="Arial"/>
                <a:sym typeface="Arial"/>
              </a:rPr>
              <a:t>CREATE MOTION</a:t>
            </a:r>
            <a:endParaRPr/>
          </a:p>
        </p:txBody>
      </p:sp>
      <p:grpSp>
        <p:nvGrpSpPr>
          <p:cNvPr id="766" name="Google Shape;766;p62"/>
          <p:cNvGrpSpPr/>
          <p:nvPr/>
        </p:nvGrpSpPr>
        <p:grpSpPr>
          <a:xfrm>
            <a:off x="432276" y="1759613"/>
            <a:ext cx="3408699" cy="3563666"/>
            <a:chOff x="541867" y="1760127"/>
            <a:chExt cx="3408699" cy="3563666"/>
          </a:xfrm>
        </p:grpSpPr>
        <p:sp>
          <p:nvSpPr>
            <p:cNvPr id="767" name="Google Shape;767;p62"/>
            <p:cNvSpPr/>
            <p:nvPr/>
          </p:nvSpPr>
          <p:spPr>
            <a:xfrm>
              <a:off x="541867" y="1760127"/>
              <a:ext cx="3408699" cy="3563666"/>
            </a:xfrm>
            <a:prstGeom prst="roundRect">
              <a:avLst>
                <a:gd name="adj" fmla="val 16667"/>
              </a:avLst>
            </a:prstGeom>
            <a:solidFill>
              <a:srgbClr val="B7B09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62"/>
            <p:cNvSpPr txBox="1"/>
            <p:nvPr/>
          </p:nvSpPr>
          <p:spPr>
            <a:xfrm>
              <a:off x="791463" y="2071143"/>
              <a:ext cx="2686200" cy="135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i="0" u="none" strike="noStrike" cap="none">
                  <a:solidFill>
                    <a:srgbClr val="236192"/>
                  </a:solidFill>
                  <a:latin typeface="Arial"/>
                  <a:ea typeface="Arial"/>
                  <a:cs typeface="Arial"/>
                  <a:sym typeface="Arial"/>
                </a:rPr>
                <a:t>SOURCE</a:t>
              </a:r>
              <a:r>
                <a:rPr lang="en-US" sz="4000" b="1" i="0" u="none" strike="noStrike" cap="none">
                  <a:solidFill>
                    <a:srgbClr val="236192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b="1" i="0" u="none" strike="noStrike" cap="none">
                  <a:solidFill>
                    <a:srgbClr val="236192"/>
                  </a:solidFill>
                  <a:latin typeface="Arial"/>
                  <a:ea typeface="Arial"/>
                  <a:cs typeface="Arial"/>
                  <a:sym typeface="Arial"/>
                </a:rPr>
                <a:t>POWER</a:t>
              </a:r>
              <a:endParaRPr/>
            </a:p>
          </p:txBody>
        </p:sp>
        <p:pic>
          <p:nvPicPr>
            <p:cNvPr id="769" name="Google Shape;769;p62" descr="Icon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16567" y="3332226"/>
              <a:ext cx="1854200" cy="18127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70" name="Google Shape;770;p62"/>
          <p:cNvSpPr txBox="1"/>
          <p:nvPr/>
        </p:nvSpPr>
        <p:spPr>
          <a:xfrm>
            <a:off x="838200" y="2322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Font typeface="Arial"/>
              <a:buNone/>
            </a:pPr>
            <a:r>
              <a:rPr lang="en-US" sz="4400" b="1" i="0" u="none" strike="noStrike" cap="none">
                <a:solidFill>
                  <a:srgbClr val="EE2737"/>
                </a:solidFill>
                <a:latin typeface="Arial"/>
                <a:ea typeface="Arial"/>
                <a:cs typeface="Arial"/>
                <a:sym typeface="Arial"/>
              </a:rPr>
              <a:t>Functional Decomposition</a:t>
            </a:r>
            <a:endParaRPr sz="4400" b="0" i="0" u="none" strike="noStrike" cap="none">
              <a:solidFill>
                <a:srgbClr val="B7B0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1" name="Google Shape;771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0934" y="3382564"/>
            <a:ext cx="2743200" cy="1761067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p62"/>
          <p:cNvSpPr/>
          <p:nvPr/>
        </p:nvSpPr>
        <p:spPr>
          <a:xfrm rot="-5400000">
            <a:off x="9044941" y="3237849"/>
            <a:ext cx="1682700" cy="165090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" name="Google Shape;758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0919" y="3529190"/>
            <a:ext cx="2743200" cy="1761067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62"/>
          <p:cNvSpPr/>
          <p:nvPr/>
        </p:nvSpPr>
        <p:spPr>
          <a:xfrm rot="-5400000">
            <a:off x="9030400" y="3297839"/>
            <a:ext cx="1682749" cy="1650999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62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761" name="Google Shape;761;p62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</p:txBody>
      </p:sp>
      <p:sp>
        <p:nvSpPr>
          <p:cNvPr id="762" name="Google Shape;762;p62"/>
          <p:cNvSpPr/>
          <p:nvPr/>
        </p:nvSpPr>
        <p:spPr>
          <a:xfrm>
            <a:off x="4289007" y="1759372"/>
            <a:ext cx="3408700" cy="3564842"/>
          </a:xfrm>
          <a:prstGeom prst="roundRect">
            <a:avLst>
              <a:gd name="adj" fmla="val 16667"/>
            </a:avLst>
          </a:prstGeom>
          <a:solidFill>
            <a:srgbClr val="B7B0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62"/>
          <p:cNvSpPr/>
          <p:nvPr/>
        </p:nvSpPr>
        <p:spPr>
          <a:xfrm>
            <a:off x="8150214" y="1759371"/>
            <a:ext cx="3451033" cy="3564843"/>
          </a:xfrm>
          <a:prstGeom prst="roundRect">
            <a:avLst>
              <a:gd name="adj" fmla="val 16667"/>
            </a:avLst>
          </a:prstGeom>
          <a:solidFill>
            <a:srgbClr val="B7B0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62"/>
          <p:cNvSpPr txBox="1"/>
          <p:nvPr/>
        </p:nvSpPr>
        <p:spPr>
          <a:xfrm>
            <a:off x="4765391" y="2056982"/>
            <a:ext cx="24666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236192"/>
                </a:solidFill>
                <a:latin typeface="Arial"/>
                <a:ea typeface="Arial"/>
                <a:cs typeface="Arial"/>
                <a:sym typeface="Arial"/>
              </a:rPr>
              <a:t>SUPPORT ARM</a:t>
            </a:r>
            <a:endParaRPr/>
          </a:p>
        </p:txBody>
      </p:sp>
      <p:sp>
        <p:nvSpPr>
          <p:cNvPr id="765" name="Google Shape;765;p62"/>
          <p:cNvSpPr txBox="1"/>
          <p:nvPr/>
        </p:nvSpPr>
        <p:spPr>
          <a:xfrm>
            <a:off x="8827611" y="2056981"/>
            <a:ext cx="21174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236192"/>
                </a:solidFill>
                <a:latin typeface="Arial"/>
                <a:ea typeface="Arial"/>
                <a:cs typeface="Arial"/>
                <a:sym typeface="Arial"/>
              </a:rPr>
              <a:t>CREATE MOTION</a:t>
            </a:r>
            <a:endParaRPr/>
          </a:p>
        </p:txBody>
      </p:sp>
      <p:grpSp>
        <p:nvGrpSpPr>
          <p:cNvPr id="766" name="Google Shape;766;p62"/>
          <p:cNvGrpSpPr/>
          <p:nvPr/>
        </p:nvGrpSpPr>
        <p:grpSpPr>
          <a:xfrm>
            <a:off x="432276" y="1759613"/>
            <a:ext cx="3408699" cy="3563666"/>
            <a:chOff x="541867" y="1760127"/>
            <a:chExt cx="3408699" cy="3563666"/>
          </a:xfrm>
        </p:grpSpPr>
        <p:sp>
          <p:nvSpPr>
            <p:cNvPr id="767" name="Google Shape;767;p62"/>
            <p:cNvSpPr/>
            <p:nvPr/>
          </p:nvSpPr>
          <p:spPr>
            <a:xfrm>
              <a:off x="541867" y="1760127"/>
              <a:ext cx="3408699" cy="3563666"/>
            </a:xfrm>
            <a:prstGeom prst="roundRect">
              <a:avLst>
                <a:gd name="adj" fmla="val 16667"/>
              </a:avLst>
            </a:prstGeom>
            <a:solidFill>
              <a:srgbClr val="B7B09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62"/>
            <p:cNvSpPr txBox="1"/>
            <p:nvPr/>
          </p:nvSpPr>
          <p:spPr>
            <a:xfrm>
              <a:off x="791463" y="2071143"/>
              <a:ext cx="2686200" cy="135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i="0" u="none" strike="noStrike" cap="none" dirty="0">
                  <a:solidFill>
                    <a:srgbClr val="236192"/>
                  </a:solidFill>
                  <a:latin typeface="Arial"/>
                  <a:ea typeface="Arial"/>
                  <a:cs typeface="Arial"/>
                  <a:sym typeface="Arial"/>
                </a:rPr>
                <a:t>SOURCE</a:t>
              </a:r>
              <a:r>
                <a:rPr lang="en-US" sz="4000" b="1" i="0" u="none" strike="noStrike" cap="none" dirty="0">
                  <a:solidFill>
                    <a:srgbClr val="236192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b="1" i="0" u="none" strike="noStrike" cap="none" dirty="0">
                  <a:solidFill>
                    <a:srgbClr val="236192"/>
                  </a:solidFill>
                  <a:latin typeface="Arial"/>
                  <a:ea typeface="Arial"/>
                  <a:cs typeface="Arial"/>
                  <a:sym typeface="Arial"/>
                </a:rPr>
                <a:t>POWER</a:t>
              </a:r>
              <a:endParaRPr dirty="0"/>
            </a:p>
          </p:txBody>
        </p:sp>
        <p:pic>
          <p:nvPicPr>
            <p:cNvPr id="769" name="Google Shape;769;p62" descr="Icon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16567" y="3332226"/>
              <a:ext cx="1854200" cy="18127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70" name="Google Shape;770;p62"/>
          <p:cNvSpPr txBox="1"/>
          <p:nvPr/>
        </p:nvSpPr>
        <p:spPr>
          <a:xfrm>
            <a:off x="838200" y="2322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Font typeface="Arial"/>
              <a:buNone/>
            </a:pPr>
            <a:r>
              <a:rPr lang="en-US" sz="4400" b="1" i="0" u="none" strike="noStrike" cap="none">
                <a:solidFill>
                  <a:srgbClr val="EE2737"/>
                </a:solidFill>
                <a:latin typeface="Arial"/>
                <a:ea typeface="Arial"/>
                <a:cs typeface="Arial"/>
                <a:sym typeface="Arial"/>
              </a:rPr>
              <a:t>Functional Decomposition</a:t>
            </a:r>
            <a:endParaRPr sz="4400" b="0" i="0" u="none" strike="noStrike" cap="none">
              <a:solidFill>
                <a:srgbClr val="B7B0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1" name="Google Shape;771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0934" y="3382564"/>
            <a:ext cx="2743200" cy="1761067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p62"/>
          <p:cNvSpPr/>
          <p:nvPr/>
        </p:nvSpPr>
        <p:spPr>
          <a:xfrm rot="-5400000">
            <a:off x="9044941" y="3237849"/>
            <a:ext cx="1682700" cy="165090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62"/>
          <p:cNvSpPr/>
          <p:nvPr/>
        </p:nvSpPr>
        <p:spPr>
          <a:xfrm>
            <a:off x="4289006" y="1754346"/>
            <a:ext cx="7338600" cy="3574200"/>
          </a:xfrm>
          <a:prstGeom prst="roundRect">
            <a:avLst>
              <a:gd name="adj" fmla="val 16667"/>
            </a:avLst>
          </a:prstGeom>
          <a:solidFill>
            <a:srgbClr val="B7B0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62"/>
          <p:cNvSpPr txBox="1"/>
          <p:nvPr/>
        </p:nvSpPr>
        <p:spPr>
          <a:xfrm>
            <a:off x="4709110" y="1994753"/>
            <a:ext cx="64845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CONVERT ELECTRICAL ENERGY INTO MECHANICAL ENERGY</a:t>
            </a:r>
            <a:endParaRPr sz="1400" b="1" i="0" u="none" strike="noStrike" cap="none" dirty="0">
              <a:solidFill>
                <a:srgbClr val="2F549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62"/>
          <p:cNvSpPr txBox="1"/>
          <p:nvPr/>
        </p:nvSpPr>
        <p:spPr>
          <a:xfrm>
            <a:off x="4745823" y="4307212"/>
            <a:ext cx="64317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236192"/>
                </a:solidFill>
                <a:latin typeface="Arial"/>
                <a:ea typeface="Arial"/>
                <a:cs typeface="Arial"/>
                <a:sym typeface="Arial"/>
              </a:rPr>
              <a:t>TRANSMIT AND CONDITION DC POWER FROM BATTERIES TO DRIVER</a:t>
            </a:r>
            <a:endParaRPr sz="1400" b="1" i="0" u="none" strike="noStrike" cap="none" dirty="0">
              <a:solidFill>
                <a:srgbClr val="23619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62"/>
          <p:cNvSpPr/>
          <p:nvPr/>
        </p:nvSpPr>
        <p:spPr>
          <a:xfrm>
            <a:off x="7349269" y="3109983"/>
            <a:ext cx="1216800" cy="973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" name="Google Shape;797;p63">
            <a:extLst>
              <a:ext uri="{FF2B5EF4-FFF2-40B4-BE49-F238E27FC236}">
                <a16:creationId xmlns:a16="http://schemas.microsoft.com/office/drawing/2014/main" id="{A2E44BE5-FA5D-48E0-94D2-5EE3EC59D9DD}"/>
              </a:ext>
            </a:extLst>
          </p:cNvPr>
          <p:cNvGrpSpPr/>
          <p:nvPr/>
        </p:nvGrpSpPr>
        <p:grpSpPr>
          <a:xfrm>
            <a:off x="438807" y="1750454"/>
            <a:ext cx="3410712" cy="3593592"/>
            <a:chOff x="444905" y="1764076"/>
            <a:chExt cx="3390345" cy="3603792"/>
          </a:xfrm>
        </p:grpSpPr>
        <p:sp>
          <p:nvSpPr>
            <p:cNvPr id="22" name="Google Shape;798;p63">
              <a:extLst>
                <a:ext uri="{FF2B5EF4-FFF2-40B4-BE49-F238E27FC236}">
                  <a16:creationId xmlns:a16="http://schemas.microsoft.com/office/drawing/2014/main" id="{4AEC92A4-5251-4BDE-A783-582123D8C742}"/>
                </a:ext>
              </a:extLst>
            </p:cNvPr>
            <p:cNvSpPr/>
            <p:nvPr/>
          </p:nvSpPr>
          <p:spPr>
            <a:xfrm>
              <a:off x="444905" y="1764076"/>
              <a:ext cx="3390345" cy="3574249"/>
            </a:xfrm>
            <a:prstGeom prst="roundRect">
              <a:avLst>
                <a:gd name="adj" fmla="val 16667"/>
              </a:avLst>
            </a:prstGeom>
            <a:solidFill>
              <a:srgbClr val="B7B09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799;p63">
              <a:extLst>
                <a:ext uri="{FF2B5EF4-FFF2-40B4-BE49-F238E27FC236}">
                  <a16:creationId xmlns:a16="http://schemas.microsoft.com/office/drawing/2014/main" id="{0046313D-8BB5-412F-9454-167610DB6CDA}"/>
                </a:ext>
              </a:extLst>
            </p:cNvPr>
            <p:cNvSpPr txBox="1"/>
            <p:nvPr/>
          </p:nvSpPr>
          <p:spPr>
            <a:xfrm>
              <a:off x="910705" y="2187509"/>
              <a:ext cx="2466600" cy="127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i="0" u="none" strike="noStrike" cap="none" dirty="0">
                  <a:solidFill>
                    <a:srgbClr val="236192"/>
                  </a:solidFill>
                  <a:latin typeface="Arial"/>
                  <a:ea typeface="Arial"/>
                  <a:cs typeface="Arial"/>
                  <a:sym typeface="Arial"/>
                </a:rPr>
                <a:t>SUPPORT ARM</a:t>
              </a:r>
              <a:endParaRPr dirty="0"/>
            </a:p>
          </p:txBody>
        </p:sp>
        <p:pic>
          <p:nvPicPr>
            <p:cNvPr id="24" name="Google Shape;800;p63">
              <a:extLst>
                <a:ext uri="{FF2B5EF4-FFF2-40B4-BE49-F238E27FC236}">
                  <a16:creationId xmlns:a16="http://schemas.microsoft.com/office/drawing/2014/main" id="{37FBEF99-02F2-4EDA-984A-CCF255BB0B0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66234" y="3606801"/>
              <a:ext cx="2743200" cy="17610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" name="Google Shape;794;p63">
            <a:extLst>
              <a:ext uri="{FF2B5EF4-FFF2-40B4-BE49-F238E27FC236}">
                <a16:creationId xmlns:a16="http://schemas.microsoft.com/office/drawing/2014/main" id="{7406A7E8-254A-4CCB-9703-753BFCF0DC3A}"/>
              </a:ext>
            </a:extLst>
          </p:cNvPr>
          <p:cNvSpPr txBox="1"/>
          <p:nvPr/>
        </p:nvSpPr>
        <p:spPr>
          <a:xfrm>
            <a:off x="4660900" y="2004483"/>
            <a:ext cx="654261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236192"/>
                </a:solidFill>
                <a:latin typeface="Arial"/>
                <a:ea typeface="Arial"/>
                <a:cs typeface="Arial"/>
                <a:sym typeface="Arial"/>
              </a:rPr>
              <a:t>WITHSTAND FORCES IMPOSED BY ENVIRONMENT WHILE WORKING</a:t>
            </a:r>
            <a:endParaRPr dirty="0"/>
          </a:p>
        </p:txBody>
      </p:sp>
      <p:sp>
        <p:nvSpPr>
          <p:cNvPr id="26" name="Google Shape;795;p63">
            <a:extLst>
              <a:ext uri="{FF2B5EF4-FFF2-40B4-BE49-F238E27FC236}">
                <a16:creationId xmlns:a16="http://schemas.microsoft.com/office/drawing/2014/main" id="{27905310-6FFF-46D4-881C-3CE28F68A01D}"/>
              </a:ext>
            </a:extLst>
          </p:cNvPr>
          <p:cNvSpPr txBox="1"/>
          <p:nvPr/>
        </p:nvSpPr>
        <p:spPr>
          <a:xfrm>
            <a:off x="4719109" y="4486275"/>
            <a:ext cx="64897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236192"/>
                </a:solidFill>
                <a:latin typeface="Arial"/>
                <a:ea typeface="Arial"/>
                <a:cs typeface="Arial"/>
                <a:sym typeface="Arial"/>
              </a:rPr>
              <a:t>DIGGING   -  CLIMBING   -  MOVING</a:t>
            </a:r>
            <a:endParaRPr dirty="0"/>
          </a:p>
        </p:txBody>
      </p:sp>
      <p:sp>
        <p:nvSpPr>
          <p:cNvPr id="27" name="Google Shape;796;p63">
            <a:extLst>
              <a:ext uri="{FF2B5EF4-FFF2-40B4-BE49-F238E27FC236}">
                <a16:creationId xmlns:a16="http://schemas.microsoft.com/office/drawing/2014/main" id="{4C97EBD6-7D57-4E71-8A2C-C83517DCFDCB}"/>
              </a:ext>
            </a:extLst>
          </p:cNvPr>
          <p:cNvSpPr/>
          <p:nvPr/>
        </p:nvSpPr>
        <p:spPr>
          <a:xfrm>
            <a:off x="7324767" y="3119713"/>
            <a:ext cx="1227666" cy="97366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" name="Google Shape;840;p65">
            <a:extLst>
              <a:ext uri="{FF2B5EF4-FFF2-40B4-BE49-F238E27FC236}">
                <a16:creationId xmlns:a16="http://schemas.microsoft.com/office/drawing/2014/main" id="{5FEF9FD8-B1BC-43D2-8CA1-54E261F9FF5C}"/>
              </a:ext>
            </a:extLst>
          </p:cNvPr>
          <p:cNvGrpSpPr/>
          <p:nvPr/>
        </p:nvGrpSpPr>
        <p:grpSpPr>
          <a:xfrm>
            <a:off x="416388" y="1755067"/>
            <a:ext cx="3451033" cy="3574250"/>
            <a:chOff x="517279" y="1795825"/>
            <a:chExt cx="3451033" cy="3574250"/>
          </a:xfrm>
        </p:grpSpPr>
        <p:sp>
          <p:nvSpPr>
            <p:cNvPr id="32" name="Google Shape;841;p65">
              <a:extLst>
                <a:ext uri="{FF2B5EF4-FFF2-40B4-BE49-F238E27FC236}">
                  <a16:creationId xmlns:a16="http://schemas.microsoft.com/office/drawing/2014/main" id="{33AD3775-5015-4DF3-87AF-A773F3B8F0F4}"/>
                </a:ext>
              </a:extLst>
            </p:cNvPr>
            <p:cNvSpPr/>
            <p:nvPr/>
          </p:nvSpPr>
          <p:spPr>
            <a:xfrm>
              <a:off x="517279" y="1795825"/>
              <a:ext cx="3451033" cy="3574250"/>
            </a:xfrm>
            <a:prstGeom prst="roundRect">
              <a:avLst>
                <a:gd name="adj" fmla="val 16667"/>
              </a:avLst>
            </a:prstGeom>
            <a:solidFill>
              <a:srgbClr val="B7B09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842;p65">
              <a:extLst>
                <a:ext uri="{FF2B5EF4-FFF2-40B4-BE49-F238E27FC236}">
                  <a16:creationId xmlns:a16="http://schemas.microsoft.com/office/drawing/2014/main" id="{DAF14DF8-D376-4A3E-BDA7-087D8D2AB83F}"/>
                </a:ext>
              </a:extLst>
            </p:cNvPr>
            <p:cNvSpPr txBox="1"/>
            <p:nvPr/>
          </p:nvSpPr>
          <p:spPr>
            <a:xfrm>
              <a:off x="1194676" y="2102842"/>
              <a:ext cx="2117400" cy="129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i="0" u="none" strike="noStrike" cap="none">
                  <a:solidFill>
                    <a:srgbClr val="236192"/>
                  </a:solidFill>
                  <a:latin typeface="Arial"/>
                  <a:ea typeface="Arial"/>
                  <a:cs typeface="Arial"/>
                  <a:sym typeface="Arial"/>
                </a:rPr>
                <a:t>CREATE MOTION</a:t>
              </a:r>
              <a:endParaRPr/>
            </a:p>
          </p:txBody>
        </p:sp>
        <p:sp>
          <p:nvSpPr>
            <p:cNvPr id="34" name="Google Shape;843;p65">
              <a:extLst>
                <a:ext uri="{FF2B5EF4-FFF2-40B4-BE49-F238E27FC236}">
                  <a16:creationId xmlns:a16="http://schemas.microsoft.com/office/drawing/2014/main" id="{3E6BCA84-FD9E-4205-B036-788E6B5A0147}"/>
                </a:ext>
              </a:extLst>
            </p:cNvPr>
            <p:cNvSpPr/>
            <p:nvPr/>
          </p:nvSpPr>
          <p:spPr>
            <a:xfrm rot="-5400000">
              <a:off x="1397466" y="3343700"/>
              <a:ext cx="1682749" cy="1650999"/>
            </a:xfrm>
            <a:prstGeom prst="curvedUp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accent1"/>
            </a:solidFill>
            <a:ln w="25400" cap="flat" cmpd="sng">
              <a:solidFill>
                <a:srgbClr val="3153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" name="Google Shape;810;p64">
            <a:extLst>
              <a:ext uri="{FF2B5EF4-FFF2-40B4-BE49-F238E27FC236}">
                <a16:creationId xmlns:a16="http://schemas.microsoft.com/office/drawing/2014/main" id="{9BAE838B-8209-4D9C-A024-9621601052AC}"/>
              </a:ext>
            </a:extLst>
          </p:cNvPr>
          <p:cNvSpPr txBox="1"/>
          <p:nvPr/>
        </p:nvSpPr>
        <p:spPr>
          <a:xfrm>
            <a:off x="4719109" y="2000151"/>
            <a:ext cx="654261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236192"/>
                </a:solidFill>
                <a:latin typeface="Arial"/>
                <a:ea typeface="Arial"/>
                <a:cs typeface="Arial"/>
                <a:sym typeface="Arial"/>
              </a:rPr>
              <a:t>SUPPORT LOADS FROM GEARBOX AND MOTOR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dirty="0"/>
          </a:p>
        </p:txBody>
      </p:sp>
      <p:sp>
        <p:nvSpPr>
          <p:cNvPr id="39" name="Google Shape;811;p64">
            <a:extLst>
              <a:ext uri="{FF2B5EF4-FFF2-40B4-BE49-F238E27FC236}">
                <a16:creationId xmlns:a16="http://schemas.microsoft.com/office/drawing/2014/main" id="{CAF1852D-25F7-4307-9D23-B3B5F4AE5FEA}"/>
              </a:ext>
            </a:extLst>
          </p:cNvPr>
          <p:cNvSpPr txBox="1"/>
          <p:nvPr/>
        </p:nvSpPr>
        <p:spPr>
          <a:xfrm>
            <a:off x="4438651" y="4175027"/>
            <a:ext cx="711411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236192"/>
                </a:solidFill>
                <a:latin typeface="Arial"/>
                <a:ea typeface="Arial"/>
                <a:cs typeface="Arial"/>
                <a:sym typeface="Arial"/>
              </a:rPr>
              <a:t>MAINTAIN LOCATION OF DRIVE COMPONENTS WITH RESPECT TO ARM</a:t>
            </a:r>
            <a:endParaRPr dirty="0"/>
          </a:p>
        </p:txBody>
      </p:sp>
      <p:sp>
        <p:nvSpPr>
          <p:cNvPr id="40" name="Google Shape;812;p64">
            <a:extLst>
              <a:ext uri="{FF2B5EF4-FFF2-40B4-BE49-F238E27FC236}">
                <a16:creationId xmlns:a16="http://schemas.microsoft.com/office/drawing/2014/main" id="{9281C539-6FF8-480B-A64A-B62D34CD9F04}"/>
              </a:ext>
            </a:extLst>
          </p:cNvPr>
          <p:cNvSpPr/>
          <p:nvPr/>
        </p:nvSpPr>
        <p:spPr>
          <a:xfrm>
            <a:off x="7382976" y="3115381"/>
            <a:ext cx="1227666" cy="97366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835;p65">
            <a:extLst>
              <a:ext uri="{FF2B5EF4-FFF2-40B4-BE49-F238E27FC236}">
                <a16:creationId xmlns:a16="http://schemas.microsoft.com/office/drawing/2014/main" id="{9D6F76D3-5BC3-4804-B731-3DCB5DA06906}"/>
              </a:ext>
            </a:extLst>
          </p:cNvPr>
          <p:cNvSpPr txBox="1"/>
          <p:nvPr/>
        </p:nvSpPr>
        <p:spPr>
          <a:xfrm>
            <a:off x="4565650" y="1972733"/>
            <a:ext cx="673311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236192"/>
                </a:solidFill>
                <a:latin typeface="Arial"/>
                <a:ea typeface="Arial"/>
                <a:cs typeface="Arial"/>
                <a:sym typeface="Arial"/>
              </a:rPr>
              <a:t>UP AND DOWN TRANSLATION OF THE ARM</a:t>
            </a:r>
            <a:endParaRPr dirty="0"/>
          </a:p>
        </p:txBody>
      </p:sp>
      <p:sp>
        <p:nvSpPr>
          <p:cNvPr id="42" name="Google Shape;836;p65">
            <a:extLst>
              <a:ext uri="{FF2B5EF4-FFF2-40B4-BE49-F238E27FC236}">
                <a16:creationId xmlns:a16="http://schemas.microsoft.com/office/drawing/2014/main" id="{F1EEC0DC-5F66-43D6-B484-1BF4451C05F3}"/>
              </a:ext>
            </a:extLst>
          </p:cNvPr>
          <p:cNvSpPr txBox="1"/>
          <p:nvPr/>
        </p:nvSpPr>
        <p:spPr>
          <a:xfrm>
            <a:off x="4697942" y="4168775"/>
            <a:ext cx="64897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236192"/>
                </a:solidFill>
                <a:latin typeface="Arial"/>
                <a:ea typeface="Arial"/>
                <a:cs typeface="Arial"/>
                <a:sym typeface="Arial"/>
              </a:rPr>
              <a:t>MOVE ARM THROUGH 270</a:t>
            </a:r>
            <a:r>
              <a:rPr lang="en-US" sz="3200" b="0" i="0" u="none" strike="noStrike" cap="none" dirty="0">
                <a:solidFill>
                  <a:srgbClr val="236192"/>
                </a:solidFill>
                <a:latin typeface="Arial"/>
                <a:ea typeface="Arial"/>
                <a:cs typeface="Arial"/>
                <a:sym typeface="Arial"/>
              </a:rPr>
              <a:t>°</a:t>
            </a:r>
            <a:r>
              <a:rPr lang="en-US" sz="3200" b="1" i="0" u="none" strike="noStrike" cap="none" dirty="0">
                <a:solidFill>
                  <a:srgbClr val="23619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 dirty="0">
                <a:solidFill>
                  <a:srgbClr val="236192"/>
                </a:solidFill>
                <a:latin typeface="Arial"/>
                <a:ea typeface="Arial"/>
                <a:cs typeface="Arial"/>
                <a:sym typeface="Arial"/>
              </a:rPr>
              <a:t>OF MOTION REGARDLESS OF LOAD</a:t>
            </a:r>
            <a:endParaRPr dirty="0"/>
          </a:p>
        </p:txBody>
      </p:sp>
      <p:sp>
        <p:nvSpPr>
          <p:cNvPr id="43" name="Google Shape;837;p65">
            <a:extLst>
              <a:ext uri="{FF2B5EF4-FFF2-40B4-BE49-F238E27FC236}">
                <a16:creationId xmlns:a16="http://schemas.microsoft.com/office/drawing/2014/main" id="{95650605-3CED-48CD-80BB-DD36A84E35C4}"/>
              </a:ext>
            </a:extLst>
          </p:cNvPr>
          <p:cNvSpPr/>
          <p:nvPr/>
        </p:nvSpPr>
        <p:spPr>
          <a:xfrm>
            <a:off x="7324767" y="3056213"/>
            <a:ext cx="1227666" cy="97366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448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4" grpId="0"/>
      <p:bldP spid="774" grpId="1"/>
      <p:bldP spid="775" grpId="0"/>
      <p:bldP spid="775" grpId="1"/>
      <p:bldP spid="776" grpId="0" animBg="1"/>
      <p:bldP spid="776" grpId="1" animBg="1"/>
      <p:bldP spid="25" grpId="0"/>
      <p:bldP spid="25" grpId="1"/>
      <p:bldP spid="26" grpId="0"/>
      <p:bldP spid="26" grpId="1"/>
      <p:bldP spid="27" grpId="0" animBg="1"/>
      <p:bldP spid="27" grpId="1" animBg="1"/>
      <p:bldP spid="38" grpId="0"/>
      <p:bldP spid="38" grpId="1"/>
      <p:bldP spid="39" grpId="0"/>
      <p:bldP spid="39" grpId="1"/>
      <p:bldP spid="40" grpId="0" animBg="1"/>
      <p:bldP spid="40" grpId="1" animBg="1"/>
      <p:bldP spid="41" grpId="0"/>
      <p:bldP spid="41" grpId="1"/>
      <p:bldP spid="42" grpId="0"/>
      <p:bldP spid="42" grpId="1"/>
      <p:bldP spid="43" grpId="0" animBg="1"/>
      <p:bldP spid="4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f33889740b_0_145"/>
          <p:cNvSpPr txBox="1">
            <a:spLocks noGrp="1"/>
          </p:cNvSpPr>
          <p:nvPr>
            <p:ph type="title"/>
          </p:nvPr>
        </p:nvSpPr>
        <p:spPr>
          <a:xfrm>
            <a:off x="719025" y="247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400"/>
              <a:buFont typeface="Arial"/>
              <a:buNone/>
            </a:pPr>
            <a:r>
              <a:rPr lang="en-US">
                <a:solidFill>
                  <a:srgbClr val="EE2737"/>
                </a:solidFill>
              </a:rPr>
              <a:t>Future Timeline</a:t>
            </a:r>
            <a:endParaRPr>
              <a:solidFill>
                <a:srgbClr val="EE2737"/>
              </a:solidFill>
            </a:endParaRPr>
          </a:p>
        </p:txBody>
      </p:sp>
      <p:sp>
        <p:nvSpPr>
          <p:cNvPr id="625" name="Google Shape;625;gf33889740b_0_145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626" name="Google Shape;626;gf33889740b_0_145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</p:txBody>
      </p:sp>
      <p:grpSp>
        <p:nvGrpSpPr>
          <p:cNvPr id="627" name="Google Shape;627;gf33889740b_0_145"/>
          <p:cNvGrpSpPr/>
          <p:nvPr/>
        </p:nvGrpSpPr>
        <p:grpSpPr>
          <a:xfrm>
            <a:off x="1779338" y="3111300"/>
            <a:ext cx="8633325" cy="635400"/>
            <a:chOff x="1456200" y="3111300"/>
            <a:chExt cx="8633325" cy="635400"/>
          </a:xfrm>
        </p:grpSpPr>
        <p:sp>
          <p:nvSpPr>
            <p:cNvPr id="628" name="Google Shape;628;gf33889740b_0_145"/>
            <p:cNvSpPr/>
            <p:nvPr/>
          </p:nvSpPr>
          <p:spPr>
            <a:xfrm>
              <a:off x="1564500" y="3356250"/>
              <a:ext cx="8416800" cy="145500"/>
            </a:xfrm>
            <a:prstGeom prst="rect">
              <a:avLst/>
            </a:prstGeom>
            <a:solidFill>
              <a:srgbClr val="FFE184"/>
            </a:solidFill>
            <a:ln w="9525" cap="flat" cmpd="sng">
              <a:solidFill>
                <a:srgbClr val="FFE1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gf33889740b_0_145"/>
            <p:cNvSpPr/>
            <p:nvPr/>
          </p:nvSpPr>
          <p:spPr>
            <a:xfrm>
              <a:off x="1456200" y="3111300"/>
              <a:ext cx="108300" cy="635400"/>
            </a:xfrm>
            <a:prstGeom prst="rect">
              <a:avLst/>
            </a:prstGeom>
            <a:solidFill>
              <a:srgbClr val="FFE184"/>
            </a:solidFill>
            <a:ln w="9525" cap="flat" cmpd="sng">
              <a:solidFill>
                <a:srgbClr val="FFE1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gf33889740b_0_145"/>
            <p:cNvSpPr/>
            <p:nvPr/>
          </p:nvSpPr>
          <p:spPr>
            <a:xfrm>
              <a:off x="9981225" y="3111300"/>
              <a:ext cx="108300" cy="635400"/>
            </a:xfrm>
            <a:prstGeom prst="rect">
              <a:avLst/>
            </a:prstGeom>
            <a:solidFill>
              <a:srgbClr val="FFE184"/>
            </a:solidFill>
            <a:ln w="9525" cap="flat" cmpd="sng">
              <a:solidFill>
                <a:srgbClr val="FFE1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gf33889740b_0_145"/>
            <p:cNvSpPr/>
            <p:nvPr/>
          </p:nvSpPr>
          <p:spPr>
            <a:xfrm>
              <a:off x="3161213" y="3111300"/>
              <a:ext cx="108300" cy="635400"/>
            </a:xfrm>
            <a:prstGeom prst="rect">
              <a:avLst/>
            </a:prstGeom>
            <a:solidFill>
              <a:srgbClr val="FFE184"/>
            </a:solidFill>
            <a:ln w="9525" cap="flat" cmpd="sng">
              <a:solidFill>
                <a:srgbClr val="FFE1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gf33889740b_0_145"/>
            <p:cNvSpPr/>
            <p:nvPr/>
          </p:nvSpPr>
          <p:spPr>
            <a:xfrm>
              <a:off x="4866213" y="3111300"/>
              <a:ext cx="108300" cy="635400"/>
            </a:xfrm>
            <a:prstGeom prst="rect">
              <a:avLst/>
            </a:prstGeom>
            <a:solidFill>
              <a:srgbClr val="FFE184"/>
            </a:solidFill>
            <a:ln w="9525" cap="flat" cmpd="sng">
              <a:solidFill>
                <a:srgbClr val="FFE1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gf33889740b_0_145"/>
            <p:cNvSpPr/>
            <p:nvPr/>
          </p:nvSpPr>
          <p:spPr>
            <a:xfrm>
              <a:off x="6571213" y="3111300"/>
              <a:ext cx="108300" cy="635400"/>
            </a:xfrm>
            <a:prstGeom prst="rect">
              <a:avLst/>
            </a:prstGeom>
            <a:solidFill>
              <a:srgbClr val="FFE184"/>
            </a:solidFill>
            <a:ln w="9525" cap="flat" cmpd="sng">
              <a:solidFill>
                <a:srgbClr val="FFE1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gf33889740b_0_145"/>
            <p:cNvSpPr/>
            <p:nvPr/>
          </p:nvSpPr>
          <p:spPr>
            <a:xfrm>
              <a:off x="8276213" y="3111300"/>
              <a:ext cx="108300" cy="635400"/>
            </a:xfrm>
            <a:prstGeom prst="rect">
              <a:avLst/>
            </a:prstGeom>
            <a:solidFill>
              <a:srgbClr val="FFE184"/>
            </a:solidFill>
            <a:ln w="9525" cap="flat" cmpd="sng">
              <a:solidFill>
                <a:srgbClr val="FFE1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5" name="Google Shape;635;gf33889740b_0_145"/>
          <p:cNvSpPr/>
          <p:nvPr/>
        </p:nvSpPr>
        <p:spPr>
          <a:xfrm>
            <a:off x="3323075" y="3210600"/>
            <a:ext cx="450000" cy="436800"/>
          </a:xfrm>
          <a:prstGeom prst="ellipse">
            <a:avLst/>
          </a:prstGeom>
          <a:solidFill>
            <a:srgbClr val="EE2737"/>
          </a:solidFill>
          <a:ln w="9525" cap="flat" cmpd="sng">
            <a:solidFill>
              <a:srgbClr val="EE27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gf33889740b_0_145"/>
          <p:cNvSpPr/>
          <p:nvPr/>
        </p:nvSpPr>
        <p:spPr>
          <a:xfrm>
            <a:off x="5017863" y="3210600"/>
            <a:ext cx="450000" cy="436800"/>
          </a:xfrm>
          <a:prstGeom prst="ellipse">
            <a:avLst/>
          </a:prstGeom>
          <a:solidFill>
            <a:srgbClr val="888888"/>
          </a:solidFill>
          <a:ln w="9525" cap="flat" cmpd="sng">
            <a:solidFill>
              <a:srgbClr val="8888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gf33889740b_0_145"/>
          <p:cNvSpPr/>
          <p:nvPr/>
        </p:nvSpPr>
        <p:spPr>
          <a:xfrm>
            <a:off x="6712650" y="3210600"/>
            <a:ext cx="450000" cy="436800"/>
          </a:xfrm>
          <a:prstGeom prst="ellipse">
            <a:avLst/>
          </a:prstGeom>
          <a:solidFill>
            <a:srgbClr val="236192"/>
          </a:solidFill>
          <a:ln w="9525" cap="flat" cmpd="sng">
            <a:solidFill>
              <a:srgbClr val="23619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gf33889740b_0_145"/>
          <p:cNvSpPr/>
          <p:nvPr/>
        </p:nvSpPr>
        <p:spPr>
          <a:xfrm>
            <a:off x="8407425" y="3210600"/>
            <a:ext cx="450000" cy="436800"/>
          </a:xfrm>
          <a:prstGeom prst="ellipse">
            <a:avLst/>
          </a:prstGeom>
          <a:solidFill>
            <a:srgbClr val="B7B09C"/>
          </a:solidFill>
          <a:ln w="9525" cap="flat" cmpd="sng">
            <a:solidFill>
              <a:srgbClr val="B7B0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gf33889740b_0_145"/>
          <p:cNvSpPr/>
          <p:nvPr/>
        </p:nvSpPr>
        <p:spPr>
          <a:xfrm>
            <a:off x="3415925" y="3303300"/>
            <a:ext cx="264300" cy="251400"/>
          </a:xfrm>
          <a:prstGeom prst="ellipse">
            <a:avLst/>
          </a:prstGeom>
          <a:solidFill>
            <a:srgbClr val="E8EBF5"/>
          </a:solidFill>
          <a:ln w="9525" cap="flat" cmpd="sng">
            <a:solidFill>
              <a:srgbClr val="E8EB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gf33889740b_0_145"/>
          <p:cNvSpPr/>
          <p:nvPr/>
        </p:nvSpPr>
        <p:spPr>
          <a:xfrm>
            <a:off x="5110713" y="3303300"/>
            <a:ext cx="264300" cy="251400"/>
          </a:xfrm>
          <a:prstGeom prst="ellipse">
            <a:avLst/>
          </a:prstGeom>
          <a:solidFill>
            <a:srgbClr val="E8EBF5"/>
          </a:solidFill>
          <a:ln w="9525" cap="flat" cmpd="sng">
            <a:solidFill>
              <a:srgbClr val="E8EB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gf33889740b_0_145"/>
          <p:cNvSpPr/>
          <p:nvPr/>
        </p:nvSpPr>
        <p:spPr>
          <a:xfrm>
            <a:off x="6805488" y="3303300"/>
            <a:ext cx="264300" cy="251400"/>
          </a:xfrm>
          <a:prstGeom prst="ellipse">
            <a:avLst/>
          </a:prstGeom>
          <a:solidFill>
            <a:srgbClr val="E8EBF5"/>
          </a:solidFill>
          <a:ln w="9525" cap="flat" cmpd="sng">
            <a:solidFill>
              <a:srgbClr val="E8EB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gf33889740b_0_145"/>
          <p:cNvSpPr/>
          <p:nvPr/>
        </p:nvSpPr>
        <p:spPr>
          <a:xfrm>
            <a:off x="8500263" y="3303300"/>
            <a:ext cx="264300" cy="251400"/>
          </a:xfrm>
          <a:prstGeom prst="ellipse">
            <a:avLst/>
          </a:prstGeom>
          <a:solidFill>
            <a:srgbClr val="E8EBF5"/>
          </a:solidFill>
          <a:ln w="9525" cap="flat" cmpd="sng">
            <a:solidFill>
              <a:srgbClr val="E8EB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3" name="Google Shape;643;gf33889740b_0_145"/>
          <p:cNvGrpSpPr/>
          <p:nvPr/>
        </p:nvGrpSpPr>
        <p:grpSpPr>
          <a:xfrm>
            <a:off x="2078050" y="1284225"/>
            <a:ext cx="2688000" cy="1780538"/>
            <a:chOff x="2078050" y="1284225"/>
            <a:chExt cx="2688000" cy="1780538"/>
          </a:xfrm>
        </p:grpSpPr>
        <p:sp>
          <p:nvSpPr>
            <p:cNvPr id="644" name="Google Shape;644;gf33889740b_0_145"/>
            <p:cNvSpPr/>
            <p:nvPr/>
          </p:nvSpPr>
          <p:spPr>
            <a:xfrm>
              <a:off x="2078050" y="1284225"/>
              <a:ext cx="2688000" cy="1496100"/>
            </a:xfrm>
            <a:prstGeom prst="wedgeRoundRectCallout">
              <a:avLst>
                <a:gd name="adj1" fmla="val 5676"/>
                <a:gd name="adj2" fmla="val 64155"/>
                <a:gd name="adj3" fmla="val 0"/>
              </a:avLst>
            </a:prstGeom>
            <a:solidFill>
              <a:srgbClr val="EE2737">
                <a:alpha val="50000"/>
              </a:srgbClr>
            </a:solidFill>
            <a:ln w="9525" cap="flat" cmpd="sng">
              <a:solidFill>
                <a:srgbClr val="EE27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gf33889740b_0_145"/>
            <p:cNvSpPr txBox="1"/>
            <p:nvPr/>
          </p:nvSpPr>
          <p:spPr>
            <a:xfrm>
              <a:off x="2078050" y="1350400"/>
              <a:ext cx="2688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404040"/>
                  </a:solidFill>
                </a:rPr>
                <a:t>TARGET &amp; METRICS</a:t>
              </a:r>
              <a:endParaRPr sz="1800" b="1">
                <a:solidFill>
                  <a:srgbClr val="404040"/>
                </a:solidFill>
              </a:endParaRPr>
            </a:p>
          </p:txBody>
        </p:sp>
        <p:pic>
          <p:nvPicPr>
            <p:cNvPr id="646" name="Google Shape;646;gf33889740b_0_14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564875" y="1350412"/>
              <a:ext cx="1714350" cy="1714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47" name="Google Shape;647;gf33889740b_0_145"/>
          <p:cNvGrpSpPr/>
          <p:nvPr/>
        </p:nvGrpSpPr>
        <p:grpSpPr>
          <a:xfrm>
            <a:off x="6162675" y="1284225"/>
            <a:ext cx="3105000" cy="1496100"/>
            <a:chOff x="6162675" y="1284225"/>
            <a:chExt cx="3105000" cy="1496100"/>
          </a:xfrm>
        </p:grpSpPr>
        <p:sp>
          <p:nvSpPr>
            <p:cNvPr id="648" name="Google Shape;648;gf33889740b_0_145"/>
            <p:cNvSpPr/>
            <p:nvPr/>
          </p:nvSpPr>
          <p:spPr>
            <a:xfrm>
              <a:off x="6275475" y="1284225"/>
              <a:ext cx="2886300" cy="1496100"/>
            </a:xfrm>
            <a:prstGeom prst="wedgeRoundRectCallout">
              <a:avLst>
                <a:gd name="adj1" fmla="val -26148"/>
                <a:gd name="adj2" fmla="val 67694"/>
                <a:gd name="adj3" fmla="val 0"/>
              </a:avLst>
            </a:prstGeom>
            <a:solidFill>
              <a:srgbClr val="236192">
                <a:alpha val="51120"/>
              </a:srgbClr>
            </a:solidFill>
            <a:ln w="9525" cap="flat" cmpd="sng">
              <a:solidFill>
                <a:srgbClr val="2361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gf33889740b_0_145"/>
            <p:cNvSpPr txBox="1"/>
            <p:nvPr/>
          </p:nvSpPr>
          <p:spPr>
            <a:xfrm>
              <a:off x="6162675" y="1284225"/>
              <a:ext cx="3105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404040"/>
                  </a:solidFill>
                </a:rPr>
                <a:t>CONCEPT EVALUATION</a:t>
              </a:r>
              <a:endParaRPr sz="1800" b="1">
                <a:solidFill>
                  <a:srgbClr val="404040"/>
                </a:solidFill>
              </a:endParaRPr>
            </a:p>
          </p:txBody>
        </p:sp>
        <p:pic>
          <p:nvPicPr>
            <p:cNvPr id="650" name="Google Shape;650;gf33889740b_0_14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957613" y="1698800"/>
              <a:ext cx="1515125" cy="10175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1" name="Google Shape;651;gf33889740b_0_145"/>
          <p:cNvGrpSpPr/>
          <p:nvPr/>
        </p:nvGrpSpPr>
        <p:grpSpPr>
          <a:xfrm>
            <a:off x="8069150" y="4077675"/>
            <a:ext cx="2688000" cy="1533725"/>
            <a:chOff x="8069150" y="4077675"/>
            <a:chExt cx="2688000" cy="1533725"/>
          </a:xfrm>
        </p:grpSpPr>
        <p:sp>
          <p:nvSpPr>
            <p:cNvPr id="652" name="Google Shape;652;gf33889740b_0_145"/>
            <p:cNvSpPr/>
            <p:nvPr/>
          </p:nvSpPr>
          <p:spPr>
            <a:xfrm>
              <a:off x="8069150" y="4077675"/>
              <a:ext cx="2688000" cy="1496100"/>
            </a:xfrm>
            <a:prstGeom prst="wedgeRoundRectCallout">
              <a:avLst>
                <a:gd name="adj1" fmla="val -29570"/>
                <a:gd name="adj2" fmla="val -66810"/>
                <a:gd name="adj3" fmla="val 0"/>
              </a:avLst>
            </a:prstGeom>
            <a:solidFill>
              <a:srgbClr val="B7B09C">
                <a:alpha val="47190"/>
              </a:srgbClr>
            </a:solidFill>
            <a:ln w="9525" cap="flat" cmpd="sng">
              <a:solidFill>
                <a:srgbClr val="B7B09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gf33889740b_0_145"/>
            <p:cNvSpPr txBox="1"/>
            <p:nvPr/>
          </p:nvSpPr>
          <p:spPr>
            <a:xfrm>
              <a:off x="8069150" y="4115300"/>
              <a:ext cx="2688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404040"/>
                  </a:solidFill>
                </a:rPr>
                <a:t>CONCEPT SELECTION</a:t>
              </a:r>
              <a:endParaRPr sz="1800" b="1">
                <a:solidFill>
                  <a:srgbClr val="404040"/>
                </a:solidFill>
              </a:endParaRPr>
            </a:p>
          </p:txBody>
        </p:sp>
        <p:pic>
          <p:nvPicPr>
            <p:cNvPr id="654" name="Google Shape;654;gf33889740b_0_14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655598" y="4445452"/>
              <a:ext cx="1515125" cy="116594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5" name="Google Shape;655;gf33889740b_0_145"/>
          <p:cNvGrpSpPr/>
          <p:nvPr/>
        </p:nvGrpSpPr>
        <p:grpSpPr>
          <a:xfrm>
            <a:off x="3852950" y="4077675"/>
            <a:ext cx="3105000" cy="1514425"/>
            <a:chOff x="3852950" y="4115300"/>
            <a:chExt cx="3105000" cy="1514425"/>
          </a:xfrm>
        </p:grpSpPr>
        <p:sp>
          <p:nvSpPr>
            <p:cNvPr id="656" name="Google Shape;656;gf33889740b_0_145"/>
            <p:cNvSpPr/>
            <p:nvPr/>
          </p:nvSpPr>
          <p:spPr>
            <a:xfrm>
              <a:off x="3985050" y="4115300"/>
              <a:ext cx="2820600" cy="1496100"/>
            </a:xfrm>
            <a:prstGeom prst="wedgeRoundRectCallout">
              <a:avLst>
                <a:gd name="adj1" fmla="val -6817"/>
                <a:gd name="adj2" fmla="val -68440"/>
                <a:gd name="adj3" fmla="val 0"/>
              </a:avLst>
            </a:prstGeom>
            <a:solidFill>
              <a:srgbClr val="888888">
                <a:alpha val="47750"/>
              </a:srgbClr>
            </a:solidFill>
            <a:ln w="9525" cap="flat" cmpd="sng">
              <a:solidFill>
                <a:srgbClr val="8888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gf33889740b_0_145"/>
            <p:cNvSpPr txBox="1"/>
            <p:nvPr/>
          </p:nvSpPr>
          <p:spPr>
            <a:xfrm>
              <a:off x="3852950" y="4115300"/>
              <a:ext cx="3105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800" b="1">
                  <a:solidFill>
                    <a:srgbClr val="404040"/>
                  </a:solidFill>
                </a:rPr>
                <a:t>CONCEPT GENERATION</a:t>
              </a:r>
              <a:endParaRPr sz="1800" b="1">
                <a:solidFill>
                  <a:srgbClr val="404040"/>
                </a:solidFill>
              </a:endParaRPr>
            </a:p>
          </p:txBody>
        </p:sp>
        <p:pic>
          <p:nvPicPr>
            <p:cNvPr id="658" name="Google Shape;658;gf33889740b_0_145"/>
            <p:cNvPicPr preferRelativeResize="0"/>
            <p:nvPr/>
          </p:nvPicPr>
          <p:blipFill rotWithShape="1">
            <a:blip r:embed="rId6">
              <a:alphaModFix/>
            </a:blip>
            <a:srcRect l="-4630" r="4630"/>
            <a:stretch/>
          </p:blipFill>
          <p:spPr>
            <a:xfrm>
              <a:off x="4385700" y="4427116"/>
              <a:ext cx="1714350" cy="120260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"/>
          <p:cNvSpPr txBox="1">
            <a:spLocks noGrp="1"/>
          </p:cNvSpPr>
          <p:nvPr>
            <p:ph type="title"/>
          </p:nvPr>
        </p:nvSpPr>
        <p:spPr>
          <a:xfrm>
            <a:off x="838200" y="3651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400"/>
              <a:buFont typeface="Arial"/>
              <a:buNone/>
            </a:pPr>
            <a:r>
              <a:rPr lang="en-US" dirty="0">
                <a:solidFill>
                  <a:srgbClr val="EE2737"/>
                </a:solidFill>
              </a:rPr>
              <a:t>Meet Team 505</a:t>
            </a:r>
            <a:endParaRPr dirty="0">
              <a:solidFill>
                <a:srgbClr val="EE2737"/>
              </a:solidFill>
            </a:endParaRPr>
          </a:p>
        </p:txBody>
      </p:sp>
      <p:sp>
        <p:nvSpPr>
          <p:cNvPr id="341" name="Google Shape;341;p2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342" name="Google Shape;342;p2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</p:txBody>
      </p:sp>
      <p:sp>
        <p:nvSpPr>
          <p:cNvPr id="344" name="Google Shape;344;p2"/>
          <p:cNvSpPr txBox="1"/>
          <p:nvPr/>
        </p:nvSpPr>
        <p:spPr>
          <a:xfrm>
            <a:off x="549432" y="4572107"/>
            <a:ext cx="2189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236192"/>
                </a:solidFill>
                <a:latin typeface="Calibri"/>
                <a:ea typeface="Calibri"/>
                <a:cs typeface="Calibri"/>
                <a:sym typeface="Calibri"/>
              </a:rPr>
              <a:t>Grace Busch</a:t>
            </a:r>
            <a:endParaRPr dirty="0">
              <a:solidFill>
                <a:srgbClr val="236192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>
                <a:solidFill>
                  <a:srgbClr val="236192"/>
                </a:solidFill>
                <a:latin typeface="Calibri"/>
                <a:ea typeface="Calibri"/>
                <a:cs typeface="Calibri"/>
                <a:sym typeface="Calibri"/>
              </a:rPr>
              <a:t>Dynamic System</a:t>
            </a:r>
            <a:endParaRPr dirty="0">
              <a:solidFill>
                <a:srgbClr val="236192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800" i="1" dirty="0">
                <a:solidFill>
                  <a:srgbClr val="236192"/>
                </a:solidFill>
                <a:latin typeface="Calibri"/>
                <a:ea typeface="Calibri"/>
                <a:cs typeface="Calibri"/>
                <a:sym typeface="Calibri"/>
              </a:rPr>
              <a:t>Engineer</a:t>
            </a:r>
            <a:endParaRPr dirty="0">
              <a:solidFill>
                <a:srgbClr val="236192"/>
              </a:solidFill>
            </a:endParaRPr>
          </a:p>
        </p:txBody>
      </p:sp>
      <p:sp>
        <p:nvSpPr>
          <p:cNvPr id="347" name="Google Shape;347;p2"/>
          <p:cNvSpPr txBox="1"/>
          <p:nvPr/>
        </p:nvSpPr>
        <p:spPr>
          <a:xfrm>
            <a:off x="9106334" y="4572107"/>
            <a:ext cx="1731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36192"/>
                </a:solidFill>
                <a:latin typeface="Calibri"/>
                <a:ea typeface="Calibri"/>
                <a:cs typeface="Calibri"/>
                <a:sym typeface="Calibri"/>
              </a:rPr>
              <a:t>David Nowicki</a:t>
            </a:r>
            <a:endParaRPr>
              <a:solidFill>
                <a:srgbClr val="236192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236192"/>
                </a:solidFill>
                <a:latin typeface="Calibri"/>
                <a:ea typeface="Calibri"/>
                <a:cs typeface="Calibri"/>
                <a:sym typeface="Calibri"/>
              </a:rPr>
              <a:t>Design </a:t>
            </a:r>
            <a:endParaRPr>
              <a:solidFill>
                <a:srgbClr val="236192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236192"/>
                </a:solidFill>
                <a:latin typeface="Calibri"/>
                <a:ea typeface="Calibri"/>
                <a:cs typeface="Calibri"/>
                <a:sym typeface="Calibri"/>
              </a:rPr>
              <a:t>Engineer</a:t>
            </a:r>
            <a:endParaRPr>
              <a:solidFill>
                <a:srgbClr val="236192"/>
              </a:solidFill>
            </a:endParaRPr>
          </a:p>
        </p:txBody>
      </p:sp>
      <p:sp>
        <p:nvSpPr>
          <p:cNvPr id="350" name="Google Shape;350;p2"/>
          <p:cNvSpPr txBox="1"/>
          <p:nvPr/>
        </p:nvSpPr>
        <p:spPr>
          <a:xfrm>
            <a:off x="3562299" y="4572107"/>
            <a:ext cx="194604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36192"/>
                </a:solidFill>
                <a:latin typeface="Calibri"/>
                <a:ea typeface="Calibri"/>
                <a:cs typeface="Calibri"/>
                <a:sym typeface="Calibri"/>
              </a:rPr>
              <a:t>Evaline Cantarero</a:t>
            </a:r>
            <a:endParaRPr>
              <a:solidFill>
                <a:srgbClr val="236192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236192"/>
                </a:solidFill>
                <a:latin typeface="Calibri"/>
                <a:ea typeface="Calibri"/>
                <a:cs typeface="Calibri"/>
                <a:sym typeface="Calibri"/>
              </a:rPr>
              <a:t>Mechatronics</a:t>
            </a:r>
            <a:endParaRPr>
              <a:solidFill>
                <a:srgbClr val="236192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236192"/>
                </a:solidFill>
                <a:latin typeface="Calibri"/>
                <a:ea typeface="Calibri"/>
                <a:cs typeface="Calibri"/>
                <a:sym typeface="Calibri"/>
              </a:rPr>
              <a:t>Engineer</a:t>
            </a:r>
            <a:endParaRPr>
              <a:solidFill>
                <a:srgbClr val="236192"/>
              </a:solidFill>
            </a:endParaRPr>
          </a:p>
        </p:txBody>
      </p:sp>
      <p:sp>
        <p:nvSpPr>
          <p:cNvPr id="353" name="Google Shape;353;p2"/>
          <p:cNvSpPr txBox="1"/>
          <p:nvPr/>
        </p:nvSpPr>
        <p:spPr>
          <a:xfrm>
            <a:off x="6331367" y="4572107"/>
            <a:ext cx="1951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36192"/>
                </a:solidFill>
                <a:latin typeface="Calibri"/>
                <a:ea typeface="Calibri"/>
                <a:cs typeface="Calibri"/>
                <a:sym typeface="Calibri"/>
              </a:rPr>
              <a:t>Jackson Davis</a:t>
            </a:r>
            <a:endParaRPr>
              <a:solidFill>
                <a:srgbClr val="236192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236192"/>
                </a:solidFill>
                <a:latin typeface="Calibri"/>
                <a:ea typeface="Calibri"/>
                <a:cs typeface="Calibri"/>
                <a:sym typeface="Calibri"/>
              </a:rPr>
              <a:t>Materials Engineer</a:t>
            </a:r>
            <a:endParaRPr>
              <a:solidFill>
                <a:srgbClr val="236192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3619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F329425D-58D9-4D9B-AB9E-5429CE1E89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658" b="21739"/>
          <a:stretch/>
        </p:blipFill>
        <p:spPr>
          <a:xfrm>
            <a:off x="8904816" y="1689099"/>
            <a:ext cx="2044714" cy="2379595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83BFBF8-6842-4FBD-8988-6C8E4444BE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" t="181" b="8051"/>
          <a:stretch/>
        </p:blipFill>
        <p:spPr>
          <a:xfrm>
            <a:off x="6264537" y="1691983"/>
            <a:ext cx="1957807" cy="2377529"/>
          </a:xfrm>
          <a:prstGeom prst="rect">
            <a:avLst/>
          </a:prstGeom>
        </p:spPr>
      </p:pic>
      <p:pic>
        <p:nvPicPr>
          <p:cNvPr id="6" name="Picture 6" descr="A picture containing person, person, staring, close&#10;&#10;Description automatically generated">
            <a:extLst>
              <a:ext uri="{FF2B5EF4-FFF2-40B4-BE49-F238E27FC236}">
                <a16:creationId xmlns:a16="http://schemas.microsoft.com/office/drawing/2014/main" id="{8B467386-8903-40AA-A843-9BBC2F068F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0918" y="1694101"/>
            <a:ext cx="1764832" cy="2369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7480B3-4A76-4F72-BD4A-4767734013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19879" y="2087808"/>
            <a:ext cx="2379595" cy="158217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f33889740b_0_145"/>
          <p:cNvSpPr txBox="1">
            <a:spLocks noGrp="1"/>
          </p:cNvSpPr>
          <p:nvPr>
            <p:ph type="title"/>
          </p:nvPr>
        </p:nvSpPr>
        <p:spPr>
          <a:xfrm>
            <a:off x="719025" y="247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400"/>
              <a:buFont typeface="Arial"/>
              <a:buNone/>
            </a:pPr>
            <a:r>
              <a:rPr lang="en-US">
                <a:solidFill>
                  <a:srgbClr val="EE2737"/>
                </a:solidFill>
              </a:rPr>
              <a:t>Future Timeline</a:t>
            </a:r>
            <a:endParaRPr>
              <a:solidFill>
                <a:srgbClr val="EE2737"/>
              </a:solidFill>
            </a:endParaRPr>
          </a:p>
        </p:txBody>
      </p:sp>
      <p:sp>
        <p:nvSpPr>
          <p:cNvPr id="625" name="Google Shape;625;gf33889740b_0_145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626" name="Google Shape;626;gf33889740b_0_145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</p:txBody>
      </p:sp>
      <p:grpSp>
        <p:nvGrpSpPr>
          <p:cNvPr id="627" name="Google Shape;627;gf33889740b_0_145"/>
          <p:cNvGrpSpPr/>
          <p:nvPr/>
        </p:nvGrpSpPr>
        <p:grpSpPr>
          <a:xfrm>
            <a:off x="1779338" y="3111300"/>
            <a:ext cx="8633325" cy="635400"/>
            <a:chOff x="1456200" y="3111300"/>
            <a:chExt cx="8633325" cy="635400"/>
          </a:xfrm>
        </p:grpSpPr>
        <p:sp>
          <p:nvSpPr>
            <p:cNvPr id="628" name="Google Shape;628;gf33889740b_0_145"/>
            <p:cNvSpPr/>
            <p:nvPr/>
          </p:nvSpPr>
          <p:spPr>
            <a:xfrm>
              <a:off x="1564500" y="3356250"/>
              <a:ext cx="8416800" cy="145500"/>
            </a:xfrm>
            <a:prstGeom prst="rect">
              <a:avLst/>
            </a:prstGeom>
            <a:solidFill>
              <a:srgbClr val="FFE184"/>
            </a:solidFill>
            <a:ln w="9525" cap="flat" cmpd="sng">
              <a:solidFill>
                <a:srgbClr val="FFE1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gf33889740b_0_145"/>
            <p:cNvSpPr/>
            <p:nvPr/>
          </p:nvSpPr>
          <p:spPr>
            <a:xfrm>
              <a:off x="1456200" y="3111300"/>
              <a:ext cx="108300" cy="635400"/>
            </a:xfrm>
            <a:prstGeom prst="rect">
              <a:avLst/>
            </a:prstGeom>
            <a:solidFill>
              <a:srgbClr val="FFE184"/>
            </a:solidFill>
            <a:ln w="9525" cap="flat" cmpd="sng">
              <a:solidFill>
                <a:srgbClr val="FFE1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gf33889740b_0_145"/>
            <p:cNvSpPr/>
            <p:nvPr/>
          </p:nvSpPr>
          <p:spPr>
            <a:xfrm>
              <a:off x="9981225" y="3111300"/>
              <a:ext cx="108300" cy="635400"/>
            </a:xfrm>
            <a:prstGeom prst="rect">
              <a:avLst/>
            </a:prstGeom>
            <a:solidFill>
              <a:srgbClr val="FFE184"/>
            </a:solidFill>
            <a:ln w="9525" cap="flat" cmpd="sng">
              <a:solidFill>
                <a:srgbClr val="FFE1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gf33889740b_0_145"/>
            <p:cNvSpPr/>
            <p:nvPr/>
          </p:nvSpPr>
          <p:spPr>
            <a:xfrm>
              <a:off x="3161213" y="3111300"/>
              <a:ext cx="108300" cy="635400"/>
            </a:xfrm>
            <a:prstGeom prst="rect">
              <a:avLst/>
            </a:prstGeom>
            <a:solidFill>
              <a:srgbClr val="FFE184"/>
            </a:solidFill>
            <a:ln w="9525" cap="flat" cmpd="sng">
              <a:solidFill>
                <a:srgbClr val="FFE1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gf33889740b_0_145"/>
            <p:cNvSpPr/>
            <p:nvPr/>
          </p:nvSpPr>
          <p:spPr>
            <a:xfrm>
              <a:off x="4866213" y="3111300"/>
              <a:ext cx="108300" cy="635400"/>
            </a:xfrm>
            <a:prstGeom prst="rect">
              <a:avLst/>
            </a:prstGeom>
            <a:solidFill>
              <a:srgbClr val="FFE184"/>
            </a:solidFill>
            <a:ln w="9525" cap="flat" cmpd="sng">
              <a:solidFill>
                <a:srgbClr val="FFE1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gf33889740b_0_145"/>
            <p:cNvSpPr/>
            <p:nvPr/>
          </p:nvSpPr>
          <p:spPr>
            <a:xfrm>
              <a:off x="6571213" y="3111300"/>
              <a:ext cx="108300" cy="635400"/>
            </a:xfrm>
            <a:prstGeom prst="rect">
              <a:avLst/>
            </a:prstGeom>
            <a:solidFill>
              <a:srgbClr val="FFE184"/>
            </a:solidFill>
            <a:ln w="9525" cap="flat" cmpd="sng">
              <a:solidFill>
                <a:srgbClr val="FFE1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gf33889740b_0_145"/>
            <p:cNvSpPr/>
            <p:nvPr/>
          </p:nvSpPr>
          <p:spPr>
            <a:xfrm>
              <a:off x="8276213" y="3111300"/>
              <a:ext cx="108300" cy="635400"/>
            </a:xfrm>
            <a:prstGeom prst="rect">
              <a:avLst/>
            </a:prstGeom>
            <a:solidFill>
              <a:srgbClr val="FFE184"/>
            </a:solidFill>
            <a:ln w="9525" cap="flat" cmpd="sng">
              <a:solidFill>
                <a:srgbClr val="FFE1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5" name="Google Shape;635;gf33889740b_0_145"/>
          <p:cNvSpPr/>
          <p:nvPr/>
        </p:nvSpPr>
        <p:spPr>
          <a:xfrm>
            <a:off x="3323075" y="3210600"/>
            <a:ext cx="450000" cy="436800"/>
          </a:xfrm>
          <a:prstGeom prst="ellipse">
            <a:avLst/>
          </a:prstGeom>
          <a:solidFill>
            <a:srgbClr val="EE2737"/>
          </a:solidFill>
          <a:ln w="9525" cap="flat" cmpd="sng">
            <a:solidFill>
              <a:srgbClr val="EE27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gf33889740b_0_145"/>
          <p:cNvSpPr/>
          <p:nvPr/>
        </p:nvSpPr>
        <p:spPr>
          <a:xfrm>
            <a:off x="5017863" y="3210600"/>
            <a:ext cx="450000" cy="436800"/>
          </a:xfrm>
          <a:prstGeom prst="ellipse">
            <a:avLst/>
          </a:prstGeom>
          <a:solidFill>
            <a:srgbClr val="888888"/>
          </a:solidFill>
          <a:ln w="9525" cap="flat" cmpd="sng">
            <a:solidFill>
              <a:srgbClr val="8888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gf33889740b_0_145"/>
          <p:cNvSpPr/>
          <p:nvPr/>
        </p:nvSpPr>
        <p:spPr>
          <a:xfrm>
            <a:off x="6712650" y="3210600"/>
            <a:ext cx="450000" cy="436800"/>
          </a:xfrm>
          <a:prstGeom prst="ellipse">
            <a:avLst/>
          </a:prstGeom>
          <a:solidFill>
            <a:srgbClr val="236192"/>
          </a:solidFill>
          <a:ln w="9525" cap="flat" cmpd="sng">
            <a:solidFill>
              <a:srgbClr val="23619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gf33889740b_0_145"/>
          <p:cNvSpPr/>
          <p:nvPr/>
        </p:nvSpPr>
        <p:spPr>
          <a:xfrm>
            <a:off x="8407425" y="3210600"/>
            <a:ext cx="450000" cy="436800"/>
          </a:xfrm>
          <a:prstGeom prst="ellipse">
            <a:avLst/>
          </a:prstGeom>
          <a:solidFill>
            <a:srgbClr val="B7B09C"/>
          </a:solidFill>
          <a:ln w="9525" cap="flat" cmpd="sng">
            <a:solidFill>
              <a:srgbClr val="B7B0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gf33889740b_0_145"/>
          <p:cNvSpPr/>
          <p:nvPr/>
        </p:nvSpPr>
        <p:spPr>
          <a:xfrm>
            <a:off x="3415925" y="3303300"/>
            <a:ext cx="264300" cy="251400"/>
          </a:xfrm>
          <a:prstGeom prst="ellipse">
            <a:avLst/>
          </a:prstGeom>
          <a:solidFill>
            <a:srgbClr val="E8EBF5"/>
          </a:solidFill>
          <a:ln w="9525" cap="flat" cmpd="sng">
            <a:solidFill>
              <a:srgbClr val="E8EB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gf33889740b_0_145"/>
          <p:cNvSpPr/>
          <p:nvPr/>
        </p:nvSpPr>
        <p:spPr>
          <a:xfrm>
            <a:off x="5110713" y="3303300"/>
            <a:ext cx="264300" cy="251400"/>
          </a:xfrm>
          <a:prstGeom prst="ellipse">
            <a:avLst/>
          </a:prstGeom>
          <a:solidFill>
            <a:srgbClr val="E8EBF5"/>
          </a:solidFill>
          <a:ln w="9525" cap="flat" cmpd="sng">
            <a:solidFill>
              <a:srgbClr val="E8EB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gf33889740b_0_145"/>
          <p:cNvSpPr/>
          <p:nvPr/>
        </p:nvSpPr>
        <p:spPr>
          <a:xfrm>
            <a:off x="6805488" y="3303300"/>
            <a:ext cx="264300" cy="251400"/>
          </a:xfrm>
          <a:prstGeom prst="ellipse">
            <a:avLst/>
          </a:prstGeom>
          <a:solidFill>
            <a:srgbClr val="E8EBF5"/>
          </a:solidFill>
          <a:ln w="9525" cap="flat" cmpd="sng">
            <a:solidFill>
              <a:srgbClr val="E8EB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gf33889740b_0_145"/>
          <p:cNvSpPr/>
          <p:nvPr/>
        </p:nvSpPr>
        <p:spPr>
          <a:xfrm>
            <a:off x="8500263" y="3303300"/>
            <a:ext cx="264300" cy="251400"/>
          </a:xfrm>
          <a:prstGeom prst="ellipse">
            <a:avLst/>
          </a:prstGeom>
          <a:solidFill>
            <a:srgbClr val="E8EBF5"/>
          </a:solidFill>
          <a:ln w="9525" cap="flat" cmpd="sng">
            <a:solidFill>
              <a:srgbClr val="E8EB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B8C2C80-6A3C-4487-BC71-24053DBBD613}"/>
              </a:ext>
            </a:extLst>
          </p:cNvPr>
          <p:cNvGrpSpPr/>
          <p:nvPr/>
        </p:nvGrpSpPr>
        <p:grpSpPr>
          <a:xfrm>
            <a:off x="2078050" y="1284225"/>
            <a:ext cx="2688000" cy="1496100"/>
            <a:chOff x="2078050" y="1284225"/>
            <a:chExt cx="2688000" cy="1496100"/>
          </a:xfrm>
        </p:grpSpPr>
        <p:grpSp>
          <p:nvGrpSpPr>
            <p:cNvPr id="643" name="Google Shape;643;gf33889740b_0_145"/>
            <p:cNvGrpSpPr/>
            <p:nvPr/>
          </p:nvGrpSpPr>
          <p:grpSpPr>
            <a:xfrm>
              <a:off x="2078050" y="1284225"/>
              <a:ext cx="2688000" cy="1496100"/>
              <a:chOff x="2078050" y="1284225"/>
              <a:chExt cx="2688000" cy="1496100"/>
            </a:xfrm>
          </p:grpSpPr>
          <p:sp>
            <p:nvSpPr>
              <p:cNvPr id="644" name="Google Shape;644;gf33889740b_0_145"/>
              <p:cNvSpPr/>
              <p:nvPr/>
            </p:nvSpPr>
            <p:spPr>
              <a:xfrm>
                <a:off x="2078050" y="1284225"/>
                <a:ext cx="2688000" cy="1496100"/>
              </a:xfrm>
              <a:prstGeom prst="wedgeRoundRectCallout">
                <a:avLst>
                  <a:gd name="adj1" fmla="val 5676"/>
                  <a:gd name="adj2" fmla="val 64155"/>
                  <a:gd name="adj3" fmla="val 0"/>
                </a:avLst>
              </a:prstGeom>
              <a:solidFill>
                <a:srgbClr val="EE2737">
                  <a:alpha val="50000"/>
                </a:srgbClr>
              </a:solidFill>
              <a:ln w="9525" cap="flat" cmpd="sng">
                <a:solidFill>
                  <a:srgbClr val="EE273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gf33889740b_0_145"/>
              <p:cNvSpPr txBox="1"/>
              <p:nvPr/>
            </p:nvSpPr>
            <p:spPr>
              <a:xfrm>
                <a:off x="2078050" y="1350400"/>
                <a:ext cx="26880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 dirty="0">
                    <a:solidFill>
                      <a:srgbClr val="404040"/>
                    </a:solidFill>
                  </a:rPr>
                  <a:t>RISK ASSESSMENT</a:t>
                </a: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3091FDD-C081-46A2-9D5D-67CDFC089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96827" y="1761103"/>
              <a:ext cx="1238196" cy="928647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5388217-ADBC-401C-B502-2EF8FB2CBCB6}"/>
              </a:ext>
            </a:extLst>
          </p:cNvPr>
          <p:cNvGrpSpPr/>
          <p:nvPr/>
        </p:nvGrpSpPr>
        <p:grpSpPr>
          <a:xfrm>
            <a:off x="3852950" y="4077675"/>
            <a:ext cx="3105000" cy="1496100"/>
            <a:chOff x="3852950" y="4077675"/>
            <a:chExt cx="3105000" cy="1496100"/>
          </a:xfrm>
        </p:grpSpPr>
        <p:grpSp>
          <p:nvGrpSpPr>
            <p:cNvPr id="655" name="Google Shape;655;gf33889740b_0_145"/>
            <p:cNvGrpSpPr/>
            <p:nvPr/>
          </p:nvGrpSpPr>
          <p:grpSpPr>
            <a:xfrm>
              <a:off x="3852950" y="4077675"/>
              <a:ext cx="3105000" cy="1496100"/>
              <a:chOff x="3852950" y="4115300"/>
              <a:chExt cx="3105000" cy="1496100"/>
            </a:xfrm>
          </p:grpSpPr>
          <p:sp>
            <p:nvSpPr>
              <p:cNvPr id="656" name="Google Shape;656;gf33889740b_0_145"/>
              <p:cNvSpPr/>
              <p:nvPr/>
            </p:nvSpPr>
            <p:spPr>
              <a:xfrm>
                <a:off x="3985050" y="4115300"/>
                <a:ext cx="2820600" cy="1496100"/>
              </a:xfrm>
              <a:prstGeom prst="wedgeRoundRectCallout">
                <a:avLst>
                  <a:gd name="adj1" fmla="val -6817"/>
                  <a:gd name="adj2" fmla="val -68440"/>
                  <a:gd name="adj3" fmla="val 0"/>
                </a:avLst>
              </a:prstGeom>
              <a:solidFill>
                <a:srgbClr val="888888">
                  <a:alpha val="47750"/>
                </a:srgbClr>
              </a:solidFill>
              <a:ln w="9525" cap="flat" cmpd="sng">
                <a:solidFill>
                  <a:srgbClr val="88888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gf33889740b_0_145"/>
              <p:cNvSpPr txBox="1"/>
              <p:nvPr/>
            </p:nvSpPr>
            <p:spPr>
              <a:xfrm>
                <a:off x="3852950" y="4115300"/>
                <a:ext cx="31050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-US" sz="1800" b="1" dirty="0">
                    <a:solidFill>
                      <a:srgbClr val="404040"/>
                    </a:solidFill>
                  </a:rPr>
                  <a:t>TRIAL AND ERROR</a:t>
                </a:r>
                <a:endParaRPr sz="1800" b="1" dirty="0">
                  <a:solidFill>
                    <a:srgbClr val="404040"/>
                  </a:solidFill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9FE26FF-3F23-472C-8658-166AB4A7E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658" y="4462392"/>
              <a:ext cx="1803584" cy="1014516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80AA99D-CB59-4CE3-AE79-6F46E293F875}"/>
              </a:ext>
            </a:extLst>
          </p:cNvPr>
          <p:cNvGrpSpPr/>
          <p:nvPr/>
        </p:nvGrpSpPr>
        <p:grpSpPr>
          <a:xfrm>
            <a:off x="6162675" y="1284225"/>
            <a:ext cx="3105000" cy="1496100"/>
            <a:chOff x="6162675" y="1284225"/>
            <a:chExt cx="3105000" cy="1496100"/>
          </a:xfrm>
        </p:grpSpPr>
        <p:grpSp>
          <p:nvGrpSpPr>
            <p:cNvPr id="647" name="Google Shape;647;gf33889740b_0_145"/>
            <p:cNvGrpSpPr/>
            <p:nvPr/>
          </p:nvGrpSpPr>
          <p:grpSpPr>
            <a:xfrm>
              <a:off x="6162675" y="1284225"/>
              <a:ext cx="3105000" cy="1496100"/>
              <a:chOff x="6162675" y="1284225"/>
              <a:chExt cx="3105000" cy="1496100"/>
            </a:xfrm>
          </p:grpSpPr>
          <p:sp>
            <p:nvSpPr>
              <p:cNvPr id="648" name="Google Shape;648;gf33889740b_0_145"/>
              <p:cNvSpPr/>
              <p:nvPr/>
            </p:nvSpPr>
            <p:spPr>
              <a:xfrm>
                <a:off x="6275475" y="1284225"/>
                <a:ext cx="2886300" cy="1496100"/>
              </a:xfrm>
              <a:prstGeom prst="wedgeRoundRectCallout">
                <a:avLst>
                  <a:gd name="adj1" fmla="val -26148"/>
                  <a:gd name="adj2" fmla="val 67694"/>
                  <a:gd name="adj3" fmla="val 0"/>
                </a:avLst>
              </a:prstGeom>
              <a:solidFill>
                <a:srgbClr val="236192">
                  <a:alpha val="51120"/>
                </a:srgbClr>
              </a:solidFill>
              <a:ln w="9525" cap="flat" cmpd="sng">
                <a:solidFill>
                  <a:srgbClr val="2361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gf33889740b_0_145"/>
              <p:cNvSpPr txBox="1"/>
              <p:nvPr/>
            </p:nvSpPr>
            <p:spPr>
              <a:xfrm>
                <a:off x="6162675" y="1284225"/>
                <a:ext cx="31050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 dirty="0">
                    <a:solidFill>
                      <a:srgbClr val="404040"/>
                    </a:solidFill>
                  </a:rPr>
                  <a:t>BILL OF MATERIALS</a:t>
                </a:r>
                <a:endParaRPr sz="1800" b="1" dirty="0">
                  <a:solidFill>
                    <a:srgbClr val="404040"/>
                  </a:solidFill>
                </a:endParaRP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D9462B3-6209-44A2-8051-74DA0D3D3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93948" y="1671584"/>
              <a:ext cx="1042453" cy="1042453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052194-0BC8-4100-A36C-A9277135DD6B}"/>
              </a:ext>
            </a:extLst>
          </p:cNvPr>
          <p:cNvGrpSpPr/>
          <p:nvPr/>
        </p:nvGrpSpPr>
        <p:grpSpPr>
          <a:xfrm>
            <a:off x="8069150" y="4077675"/>
            <a:ext cx="2688000" cy="1527637"/>
            <a:chOff x="8069150" y="4077675"/>
            <a:chExt cx="2688000" cy="1527637"/>
          </a:xfrm>
        </p:grpSpPr>
        <p:grpSp>
          <p:nvGrpSpPr>
            <p:cNvPr id="651" name="Google Shape;651;gf33889740b_0_145"/>
            <p:cNvGrpSpPr/>
            <p:nvPr/>
          </p:nvGrpSpPr>
          <p:grpSpPr>
            <a:xfrm>
              <a:off x="8069150" y="4077675"/>
              <a:ext cx="2688000" cy="1496100"/>
              <a:chOff x="8069150" y="4077675"/>
              <a:chExt cx="2688000" cy="1496100"/>
            </a:xfrm>
          </p:grpSpPr>
          <p:sp>
            <p:nvSpPr>
              <p:cNvPr id="652" name="Google Shape;652;gf33889740b_0_145"/>
              <p:cNvSpPr/>
              <p:nvPr/>
            </p:nvSpPr>
            <p:spPr>
              <a:xfrm>
                <a:off x="8069150" y="4077675"/>
                <a:ext cx="2688000" cy="1496100"/>
              </a:xfrm>
              <a:prstGeom prst="wedgeRoundRectCallout">
                <a:avLst>
                  <a:gd name="adj1" fmla="val -29570"/>
                  <a:gd name="adj2" fmla="val -66810"/>
                  <a:gd name="adj3" fmla="val 0"/>
                </a:avLst>
              </a:prstGeom>
              <a:solidFill>
                <a:srgbClr val="B7B09C">
                  <a:alpha val="47190"/>
                </a:srgbClr>
              </a:solidFill>
              <a:ln w="9525" cap="flat" cmpd="sng">
                <a:solidFill>
                  <a:srgbClr val="B7B09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gf33889740b_0_145"/>
              <p:cNvSpPr txBox="1"/>
              <p:nvPr/>
            </p:nvSpPr>
            <p:spPr>
              <a:xfrm>
                <a:off x="8069150" y="4115300"/>
                <a:ext cx="26880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 dirty="0">
                    <a:solidFill>
                      <a:srgbClr val="404040"/>
                    </a:solidFill>
                  </a:rPr>
                  <a:t>FINAL PRODUCT</a:t>
                </a:r>
                <a:endParaRPr sz="1800" b="1" dirty="0">
                  <a:solidFill>
                    <a:srgbClr val="404040"/>
                  </a:solidFill>
                </a:endParaRP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34242EF-B1F1-4FF5-9BB7-396EF1103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15144" y="4390650"/>
              <a:ext cx="1196011" cy="12146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325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400"/>
              <a:buFont typeface="Arial"/>
              <a:buNone/>
            </a:pPr>
            <a:r>
              <a:rPr lang="en-US">
                <a:solidFill>
                  <a:srgbClr val="EE2737"/>
                </a:solidFill>
              </a:rPr>
              <a:t>Reference</a:t>
            </a:r>
            <a:endParaRPr>
              <a:solidFill>
                <a:srgbClr val="EE2737"/>
              </a:solidFill>
            </a:endParaRPr>
          </a:p>
        </p:txBody>
      </p:sp>
      <p:sp>
        <p:nvSpPr>
          <p:cNvPr id="664" name="Google Shape;664;p21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665" name="Google Shape;665;p21"/>
          <p:cNvSpPr txBox="1">
            <a:spLocks noGrp="1"/>
          </p:cNvSpPr>
          <p:nvPr>
            <p:ph type="body" idx="1"/>
          </p:nvPr>
        </p:nvSpPr>
        <p:spPr>
          <a:xfrm>
            <a:off x="838200" y="1478850"/>
            <a:ext cx="10515600" cy="42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/>
              <a:t>Showcase, A. P. (2021, August 6). 2020 RE-RASSOR ARM. Florida Space Institute. Retrieved September 13, 2021, from https://fsi.ucf.edu/2020re-rassorarm/.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/>
              <a:t>Showcase, A. P. (2021, August 6). 2020 RE-RASSOR Gold team. Florida Space Institute. Retrieved September 13, 2021, from https://fsi.ucf.edu/2020goldteam/.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23"/>
          <p:cNvSpPr txBox="1">
            <a:spLocks noGrp="1"/>
          </p:cNvSpPr>
          <p:nvPr>
            <p:ph type="title"/>
          </p:nvPr>
        </p:nvSpPr>
        <p:spPr>
          <a:xfrm>
            <a:off x="831850" y="689827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6000"/>
              <a:buFont typeface="Arial"/>
              <a:buNone/>
            </a:pPr>
            <a:r>
              <a:rPr lang="en-US"/>
              <a:t>Backup Slides</a:t>
            </a:r>
            <a:endParaRPr/>
          </a:p>
        </p:txBody>
      </p:sp>
      <p:sp>
        <p:nvSpPr>
          <p:cNvPr id="678" name="Google Shape;678;p23"/>
          <p:cNvSpPr txBox="1">
            <a:spLocks noGrp="1"/>
          </p:cNvSpPr>
          <p:nvPr>
            <p:ph type="body" idx="1"/>
          </p:nvPr>
        </p:nvSpPr>
        <p:spPr>
          <a:xfrm>
            <a:off x="831850" y="377177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endParaRPr/>
          </a:p>
        </p:txBody>
      </p:sp>
      <p:sp>
        <p:nvSpPr>
          <p:cNvPr id="679" name="Google Shape;679;p23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f33889740b_0_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400"/>
              <a:buFont typeface="Arial"/>
              <a:buNone/>
            </a:pPr>
            <a:r>
              <a:rPr lang="en-US" dirty="0">
                <a:solidFill>
                  <a:srgbClr val="EE2737"/>
                </a:solidFill>
              </a:rPr>
              <a:t>Customer Needs</a:t>
            </a:r>
            <a:endParaRPr dirty="0">
              <a:solidFill>
                <a:srgbClr val="EE2737"/>
              </a:solidFill>
            </a:endParaRPr>
          </a:p>
        </p:txBody>
      </p:sp>
      <p:sp>
        <p:nvSpPr>
          <p:cNvPr id="537" name="Google Shape;537;gf33889740b_0_59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sp>
        <p:nvSpPr>
          <p:cNvPr id="538" name="Google Shape;538;gf33889740b_0_59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</p:txBody>
      </p:sp>
      <p:sp>
        <p:nvSpPr>
          <p:cNvPr id="539" name="Google Shape;539;gf33889740b_0_59"/>
          <p:cNvSpPr/>
          <p:nvPr/>
        </p:nvSpPr>
        <p:spPr>
          <a:xfrm>
            <a:off x="897755" y="2116421"/>
            <a:ext cx="2138700" cy="2463000"/>
          </a:xfrm>
          <a:prstGeom prst="roundRect">
            <a:avLst>
              <a:gd name="adj" fmla="val 16667"/>
            </a:avLst>
          </a:prstGeom>
          <a:solidFill>
            <a:srgbClr val="B7B0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gf33889740b_0_59"/>
          <p:cNvSpPr/>
          <p:nvPr/>
        </p:nvSpPr>
        <p:spPr>
          <a:xfrm>
            <a:off x="6422778" y="2113325"/>
            <a:ext cx="2138700" cy="2463000"/>
          </a:xfrm>
          <a:prstGeom prst="roundRect">
            <a:avLst>
              <a:gd name="adj" fmla="val 16667"/>
            </a:avLst>
          </a:prstGeom>
          <a:solidFill>
            <a:srgbClr val="B7B0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gf33889740b_0_59"/>
          <p:cNvSpPr/>
          <p:nvPr/>
        </p:nvSpPr>
        <p:spPr>
          <a:xfrm>
            <a:off x="9215067" y="2113325"/>
            <a:ext cx="2138700" cy="2463000"/>
          </a:xfrm>
          <a:prstGeom prst="roundRect">
            <a:avLst>
              <a:gd name="adj" fmla="val 16667"/>
            </a:avLst>
          </a:prstGeom>
          <a:solidFill>
            <a:srgbClr val="B7B0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gf33889740b_0_59"/>
          <p:cNvSpPr txBox="1"/>
          <p:nvPr/>
        </p:nvSpPr>
        <p:spPr>
          <a:xfrm>
            <a:off x="1255350" y="2399163"/>
            <a:ext cx="1304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rgbClr val="236192"/>
                </a:solidFill>
              </a:rPr>
              <a:t>COST</a:t>
            </a:r>
            <a:endParaRPr sz="2500" b="1">
              <a:solidFill>
                <a:srgbClr val="236192"/>
              </a:solidFill>
            </a:endParaRPr>
          </a:p>
        </p:txBody>
      </p:sp>
      <p:pic>
        <p:nvPicPr>
          <p:cNvPr id="543" name="Google Shape;543;gf33889740b_0_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5025" y="3026813"/>
            <a:ext cx="1125038" cy="13257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4" name="Google Shape;544;gf33889740b_0_59"/>
          <p:cNvGrpSpPr/>
          <p:nvPr/>
        </p:nvGrpSpPr>
        <p:grpSpPr>
          <a:xfrm>
            <a:off x="3630489" y="2113325"/>
            <a:ext cx="2138700" cy="2463000"/>
            <a:chOff x="3630489" y="2113325"/>
            <a:chExt cx="2138700" cy="2463000"/>
          </a:xfrm>
        </p:grpSpPr>
        <p:sp>
          <p:nvSpPr>
            <p:cNvPr id="545" name="Google Shape;545;gf33889740b_0_59"/>
            <p:cNvSpPr/>
            <p:nvPr/>
          </p:nvSpPr>
          <p:spPr>
            <a:xfrm>
              <a:off x="3630489" y="2113325"/>
              <a:ext cx="2138700" cy="2463000"/>
            </a:xfrm>
            <a:prstGeom prst="roundRect">
              <a:avLst>
                <a:gd name="adj" fmla="val 16667"/>
              </a:avLst>
            </a:prstGeom>
            <a:solidFill>
              <a:srgbClr val="B7B09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gf33889740b_0_59"/>
            <p:cNvSpPr txBox="1"/>
            <p:nvPr/>
          </p:nvSpPr>
          <p:spPr>
            <a:xfrm>
              <a:off x="3651788" y="2399175"/>
              <a:ext cx="21174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b="1">
                  <a:solidFill>
                    <a:srgbClr val="236192"/>
                  </a:solidFill>
                </a:rPr>
                <a:t>MATERIAL</a:t>
              </a:r>
              <a:endParaRPr sz="2500" b="1">
                <a:solidFill>
                  <a:srgbClr val="236192"/>
                </a:solidFill>
              </a:endParaRPr>
            </a:p>
          </p:txBody>
        </p:sp>
        <p:pic>
          <p:nvPicPr>
            <p:cNvPr id="547" name="Google Shape;547;gf33889740b_0_5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44750" y="2968575"/>
              <a:ext cx="1531491" cy="1325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8" name="Google Shape;548;gf33889740b_0_59"/>
          <p:cNvSpPr txBox="1"/>
          <p:nvPr/>
        </p:nvSpPr>
        <p:spPr>
          <a:xfrm>
            <a:off x="6433425" y="2399175"/>
            <a:ext cx="2117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rgbClr val="236192"/>
                </a:solidFill>
              </a:rPr>
              <a:t>MOTION</a:t>
            </a:r>
            <a:endParaRPr sz="2500" b="1">
              <a:solidFill>
                <a:srgbClr val="236192"/>
              </a:solidFill>
            </a:endParaRPr>
          </a:p>
        </p:txBody>
      </p:sp>
      <p:pic>
        <p:nvPicPr>
          <p:cNvPr id="549" name="Google Shape;549;gf33889740b_0_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85200" y="3026825"/>
            <a:ext cx="1452746" cy="1325700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gf33889740b_0_59"/>
          <p:cNvSpPr txBox="1"/>
          <p:nvPr/>
        </p:nvSpPr>
        <p:spPr>
          <a:xfrm>
            <a:off x="9225725" y="2399175"/>
            <a:ext cx="2117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rgbClr val="236192"/>
                </a:solidFill>
              </a:rPr>
              <a:t>QUALITY</a:t>
            </a:r>
            <a:endParaRPr sz="2500" b="1">
              <a:solidFill>
                <a:srgbClr val="236192"/>
              </a:solidFill>
            </a:endParaRPr>
          </a:p>
        </p:txBody>
      </p:sp>
      <p:pic>
        <p:nvPicPr>
          <p:cNvPr id="551" name="Google Shape;551;gf33889740b_0_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14349" y="2612375"/>
            <a:ext cx="1740150" cy="17401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2" name="Google Shape;552;gf33889740b_0_59"/>
          <p:cNvGrpSpPr/>
          <p:nvPr/>
        </p:nvGrpSpPr>
        <p:grpSpPr>
          <a:xfrm>
            <a:off x="897754" y="2113325"/>
            <a:ext cx="2138700" cy="2463000"/>
            <a:chOff x="3630489" y="2113325"/>
            <a:chExt cx="2138700" cy="2463000"/>
          </a:xfrm>
        </p:grpSpPr>
        <p:sp>
          <p:nvSpPr>
            <p:cNvPr id="553" name="Google Shape;553;gf33889740b_0_59"/>
            <p:cNvSpPr/>
            <p:nvPr/>
          </p:nvSpPr>
          <p:spPr>
            <a:xfrm>
              <a:off x="3630489" y="2113325"/>
              <a:ext cx="2138700" cy="2463000"/>
            </a:xfrm>
            <a:prstGeom prst="roundRect">
              <a:avLst>
                <a:gd name="adj" fmla="val 16667"/>
              </a:avLst>
            </a:prstGeom>
            <a:solidFill>
              <a:srgbClr val="B7B09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gf33889740b_0_59"/>
            <p:cNvSpPr txBox="1"/>
            <p:nvPr/>
          </p:nvSpPr>
          <p:spPr>
            <a:xfrm>
              <a:off x="3651788" y="2399175"/>
              <a:ext cx="21174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b="1" dirty="0">
                  <a:solidFill>
                    <a:srgbClr val="236192"/>
                  </a:solidFill>
                </a:rPr>
                <a:t>EQUIPMENT</a:t>
              </a:r>
              <a:endParaRPr sz="2500" b="1" dirty="0">
                <a:solidFill>
                  <a:srgbClr val="236192"/>
                </a:solidFill>
              </a:endParaRPr>
            </a:p>
          </p:txBody>
        </p:sp>
        <p:pic>
          <p:nvPicPr>
            <p:cNvPr id="555" name="Google Shape;555;gf33889740b_0_5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44750" y="2968575"/>
              <a:ext cx="1531491" cy="1325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56" name="Google Shape;556;gf33889740b_0_59"/>
          <p:cNvSpPr/>
          <p:nvPr/>
        </p:nvSpPr>
        <p:spPr>
          <a:xfrm>
            <a:off x="3564814" y="2113325"/>
            <a:ext cx="7854600" cy="2463000"/>
          </a:xfrm>
          <a:prstGeom prst="roundRect">
            <a:avLst>
              <a:gd name="adj" fmla="val 16667"/>
            </a:avLst>
          </a:prstGeom>
          <a:solidFill>
            <a:srgbClr val="B7B0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gf33889740b_0_59"/>
          <p:cNvSpPr txBox="1"/>
          <p:nvPr/>
        </p:nvSpPr>
        <p:spPr>
          <a:xfrm>
            <a:off x="4130575" y="2316575"/>
            <a:ext cx="6762000" cy="20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600"/>
              <a:buChar char="●"/>
            </a:pPr>
            <a:r>
              <a:rPr lang="en-US" sz="1600" dirty="0">
                <a:solidFill>
                  <a:srgbClr val="236192"/>
                </a:solidFill>
              </a:rPr>
              <a:t>3D print as many parts that can</a:t>
            </a:r>
            <a:endParaRPr sz="1600" dirty="0">
              <a:solidFill>
                <a:srgbClr val="236192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600"/>
              <a:buChar char="○"/>
            </a:pPr>
            <a:r>
              <a:rPr lang="en-US" sz="1600" dirty="0">
                <a:solidFill>
                  <a:srgbClr val="236192"/>
                </a:solidFill>
              </a:rPr>
              <a:t>excluding bearing, screws, motors, etc.</a:t>
            </a:r>
            <a:endParaRPr sz="1600" dirty="0">
              <a:solidFill>
                <a:srgbClr val="23619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600"/>
              <a:buChar char="●"/>
            </a:pPr>
            <a:r>
              <a:rPr lang="en-US" sz="1600" dirty="0">
                <a:solidFill>
                  <a:srgbClr val="236192"/>
                </a:solidFill>
              </a:rPr>
              <a:t>Filaments:</a:t>
            </a:r>
            <a:endParaRPr sz="1600" dirty="0">
              <a:solidFill>
                <a:srgbClr val="236192"/>
              </a:solidFill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600"/>
              <a:buChar char="○"/>
            </a:pPr>
            <a:r>
              <a:rPr lang="en-US" sz="1600" dirty="0">
                <a:solidFill>
                  <a:srgbClr val="236192"/>
                </a:solidFill>
              </a:rPr>
              <a:t>Structural Carbon fiber</a:t>
            </a:r>
            <a:endParaRPr sz="1600" dirty="0">
              <a:solidFill>
                <a:srgbClr val="236192"/>
              </a:solidFill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600"/>
              <a:buChar char="○"/>
            </a:pPr>
            <a:r>
              <a:rPr lang="en-US" sz="1600" dirty="0">
                <a:solidFill>
                  <a:srgbClr val="236192"/>
                </a:solidFill>
              </a:rPr>
              <a:t>Nylon</a:t>
            </a:r>
            <a:endParaRPr sz="1600" dirty="0">
              <a:solidFill>
                <a:srgbClr val="236192"/>
              </a:solidFill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600"/>
              <a:buChar char="○"/>
            </a:pPr>
            <a:r>
              <a:rPr lang="en-US" sz="1600" dirty="0">
                <a:solidFill>
                  <a:srgbClr val="236192"/>
                </a:solidFill>
              </a:rPr>
              <a:t>ABS (Acrylonitrile Butadiene Styrene)</a:t>
            </a:r>
            <a:endParaRPr sz="1600" dirty="0">
              <a:solidFill>
                <a:srgbClr val="236192"/>
              </a:solidFill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600"/>
              <a:buChar char="○"/>
            </a:pPr>
            <a:r>
              <a:rPr lang="en-US" sz="1600" dirty="0">
                <a:solidFill>
                  <a:srgbClr val="236192"/>
                </a:solidFill>
              </a:rPr>
              <a:t>Stay away from PLA (Polylactic Acid)</a:t>
            </a:r>
            <a:endParaRPr sz="1600" dirty="0">
              <a:solidFill>
                <a:srgbClr val="23619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552;gf33889740b_0_59">
            <a:extLst>
              <a:ext uri="{FF2B5EF4-FFF2-40B4-BE49-F238E27FC236}">
                <a16:creationId xmlns:a16="http://schemas.microsoft.com/office/drawing/2014/main" id="{CFEFE086-91BE-42EA-B891-0B87E82A0DE1}"/>
              </a:ext>
            </a:extLst>
          </p:cNvPr>
          <p:cNvGrpSpPr/>
          <p:nvPr/>
        </p:nvGrpSpPr>
        <p:grpSpPr>
          <a:xfrm>
            <a:off x="897754" y="2113325"/>
            <a:ext cx="2138700" cy="2463000"/>
            <a:chOff x="3630489" y="2113325"/>
            <a:chExt cx="2138700" cy="2463000"/>
          </a:xfrm>
        </p:grpSpPr>
        <p:sp>
          <p:nvSpPr>
            <p:cNvPr id="30" name="Google Shape;553;gf33889740b_0_59">
              <a:extLst>
                <a:ext uri="{FF2B5EF4-FFF2-40B4-BE49-F238E27FC236}">
                  <a16:creationId xmlns:a16="http://schemas.microsoft.com/office/drawing/2014/main" id="{827C0A1B-6D95-47A4-9F4E-1C170158A560}"/>
                </a:ext>
              </a:extLst>
            </p:cNvPr>
            <p:cNvSpPr/>
            <p:nvPr/>
          </p:nvSpPr>
          <p:spPr>
            <a:xfrm>
              <a:off x="3630489" y="2113325"/>
              <a:ext cx="2138700" cy="2463000"/>
            </a:xfrm>
            <a:prstGeom prst="roundRect">
              <a:avLst>
                <a:gd name="adj" fmla="val 16667"/>
              </a:avLst>
            </a:prstGeom>
            <a:solidFill>
              <a:srgbClr val="B7B09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54;gf33889740b_0_59">
              <a:extLst>
                <a:ext uri="{FF2B5EF4-FFF2-40B4-BE49-F238E27FC236}">
                  <a16:creationId xmlns:a16="http://schemas.microsoft.com/office/drawing/2014/main" id="{A577E92E-7904-4E36-B6AE-718895073A37}"/>
                </a:ext>
              </a:extLst>
            </p:cNvPr>
            <p:cNvSpPr txBox="1"/>
            <p:nvPr/>
          </p:nvSpPr>
          <p:spPr>
            <a:xfrm>
              <a:off x="3651788" y="2399175"/>
              <a:ext cx="21174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b="1">
                  <a:solidFill>
                    <a:srgbClr val="236192"/>
                  </a:solidFill>
                </a:rPr>
                <a:t>MATERIAL</a:t>
              </a:r>
              <a:endParaRPr sz="2500" b="1">
                <a:solidFill>
                  <a:srgbClr val="236192"/>
                </a:solidFill>
              </a:endParaRPr>
            </a:p>
          </p:txBody>
        </p:sp>
        <p:pic>
          <p:nvPicPr>
            <p:cNvPr id="32" name="Google Shape;555;gf33889740b_0_59">
              <a:extLst>
                <a:ext uri="{FF2B5EF4-FFF2-40B4-BE49-F238E27FC236}">
                  <a16:creationId xmlns:a16="http://schemas.microsoft.com/office/drawing/2014/main" id="{2DC81A5C-D3F9-4487-92D6-941D25EB20B7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944750" y="2968575"/>
              <a:ext cx="1531491" cy="1325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2" name="Google Shape;562;gf33889740b_0_8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400"/>
              <a:buFont typeface="Arial"/>
              <a:buNone/>
            </a:pPr>
            <a:r>
              <a:rPr lang="en-US">
                <a:solidFill>
                  <a:srgbClr val="EE2737"/>
                </a:solidFill>
              </a:rPr>
              <a:t>Customer Needs</a:t>
            </a:r>
            <a:endParaRPr>
              <a:solidFill>
                <a:srgbClr val="EE2737"/>
              </a:solidFill>
            </a:endParaRPr>
          </a:p>
        </p:txBody>
      </p:sp>
      <p:sp>
        <p:nvSpPr>
          <p:cNvPr id="563" name="Google Shape;563;gf33889740b_0_83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sp>
        <p:nvSpPr>
          <p:cNvPr id="564" name="Google Shape;564;gf33889740b_0_83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</p:txBody>
      </p:sp>
      <p:sp>
        <p:nvSpPr>
          <p:cNvPr id="566" name="Google Shape;566;gf33889740b_0_83"/>
          <p:cNvSpPr/>
          <p:nvPr/>
        </p:nvSpPr>
        <p:spPr>
          <a:xfrm>
            <a:off x="9215067" y="2113325"/>
            <a:ext cx="2138700" cy="2463000"/>
          </a:xfrm>
          <a:prstGeom prst="roundRect">
            <a:avLst>
              <a:gd name="adj" fmla="val 16667"/>
            </a:avLst>
          </a:prstGeom>
          <a:solidFill>
            <a:srgbClr val="B7B0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9" name="Google Shape;569;gf33889740b_0_83"/>
          <p:cNvGrpSpPr/>
          <p:nvPr/>
        </p:nvGrpSpPr>
        <p:grpSpPr>
          <a:xfrm>
            <a:off x="3630489" y="2113325"/>
            <a:ext cx="2138700" cy="2463000"/>
            <a:chOff x="3630489" y="2113325"/>
            <a:chExt cx="2138700" cy="2463000"/>
          </a:xfrm>
        </p:grpSpPr>
        <p:sp>
          <p:nvSpPr>
            <p:cNvPr id="570" name="Google Shape;570;gf33889740b_0_83"/>
            <p:cNvSpPr/>
            <p:nvPr/>
          </p:nvSpPr>
          <p:spPr>
            <a:xfrm>
              <a:off x="3630489" y="2113325"/>
              <a:ext cx="2138700" cy="2463000"/>
            </a:xfrm>
            <a:prstGeom prst="roundRect">
              <a:avLst>
                <a:gd name="adj" fmla="val 16667"/>
              </a:avLst>
            </a:prstGeom>
            <a:solidFill>
              <a:srgbClr val="B7B09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gf33889740b_0_83"/>
            <p:cNvSpPr txBox="1"/>
            <p:nvPr/>
          </p:nvSpPr>
          <p:spPr>
            <a:xfrm>
              <a:off x="3651788" y="2399175"/>
              <a:ext cx="21174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b="1">
                  <a:solidFill>
                    <a:srgbClr val="236192"/>
                  </a:solidFill>
                </a:rPr>
                <a:t>MATERIAL</a:t>
              </a:r>
              <a:endParaRPr sz="2500" b="1">
                <a:solidFill>
                  <a:srgbClr val="236192"/>
                </a:solidFill>
              </a:endParaRPr>
            </a:p>
          </p:txBody>
        </p:sp>
        <p:pic>
          <p:nvPicPr>
            <p:cNvPr id="572" name="Google Shape;572;gf33889740b_0_8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944750" y="2968575"/>
              <a:ext cx="1531491" cy="1325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73" name="Google Shape;573;gf33889740b_0_83"/>
          <p:cNvGrpSpPr/>
          <p:nvPr/>
        </p:nvGrpSpPr>
        <p:grpSpPr>
          <a:xfrm>
            <a:off x="6422778" y="2113325"/>
            <a:ext cx="2138700" cy="2463000"/>
            <a:chOff x="6422778" y="2113325"/>
            <a:chExt cx="2138700" cy="2463000"/>
          </a:xfrm>
        </p:grpSpPr>
        <p:sp>
          <p:nvSpPr>
            <p:cNvPr id="574" name="Google Shape;574;gf33889740b_0_83"/>
            <p:cNvSpPr/>
            <p:nvPr/>
          </p:nvSpPr>
          <p:spPr>
            <a:xfrm>
              <a:off x="6422778" y="2113325"/>
              <a:ext cx="2138700" cy="2463000"/>
            </a:xfrm>
            <a:prstGeom prst="roundRect">
              <a:avLst>
                <a:gd name="adj" fmla="val 16667"/>
              </a:avLst>
            </a:prstGeom>
            <a:solidFill>
              <a:srgbClr val="B7B09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gf33889740b_0_83"/>
            <p:cNvSpPr txBox="1"/>
            <p:nvPr/>
          </p:nvSpPr>
          <p:spPr>
            <a:xfrm>
              <a:off x="6433425" y="2399175"/>
              <a:ext cx="21174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b="1">
                  <a:solidFill>
                    <a:srgbClr val="236192"/>
                  </a:solidFill>
                </a:rPr>
                <a:t>MOTION</a:t>
              </a:r>
              <a:endParaRPr sz="2500" b="1">
                <a:solidFill>
                  <a:srgbClr val="236192"/>
                </a:solidFill>
              </a:endParaRPr>
            </a:p>
          </p:txBody>
        </p:sp>
        <p:pic>
          <p:nvPicPr>
            <p:cNvPr id="576" name="Google Shape;576;gf33889740b_0_8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785200" y="3026825"/>
              <a:ext cx="1452746" cy="1325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7" name="Google Shape;577;gf33889740b_0_83"/>
          <p:cNvSpPr txBox="1"/>
          <p:nvPr/>
        </p:nvSpPr>
        <p:spPr>
          <a:xfrm>
            <a:off x="9225725" y="2399175"/>
            <a:ext cx="2117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rgbClr val="236192"/>
                </a:solidFill>
              </a:rPr>
              <a:t>QUALITY</a:t>
            </a:r>
            <a:endParaRPr sz="2500" b="1">
              <a:solidFill>
                <a:srgbClr val="236192"/>
              </a:solidFill>
            </a:endParaRPr>
          </a:p>
        </p:txBody>
      </p:sp>
      <p:pic>
        <p:nvPicPr>
          <p:cNvPr id="578" name="Google Shape;578;gf33889740b_0_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14349" y="2612375"/>
            <a:ext cx="1740150" cy="1740150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gf33889740b_0_83"/>
          <p:cNvSpPr/>
          <p:nvPr/>
        </p:nvSpPr>
        <p:spPr>
          <a:xfrm>
            <a:off x="3564814" y="2113325"/>
            <a:ext cx="7854600" cy="2463000"/>
          </a:xfrm>
          <a:prstGeom prst="roundRect">
            <a:avLst>
              <a:gd name="adj" fmla="val 16667"/>
            </a:avLst>
          </a:prstGeom>
          <a:solidFill>
            <a:srgbClr val="B7B0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0" name="Google Shape;580;gf33889740b_0_83"/>
          <p:cNvGrpSpPr/>
          <p:nvPr/>
        </p:nvGrpSpPr>
        <p:grpSpPr>
          <a:xfrm>
            <a:off x="906624" y="2113325"/>
            <a:ext cx="2138700" cy="2463000"/>
            <a:chOff x="6422778" y="2113325"/>
            <a:chExt cx="2138700" cy="2463000"/>
          </a:xfrm>
        </p:grpSpPr>
        <p:sp>
          <p:nvSpPr>
            <p:cNvPr id="581" name="Google Shape;581;gf33889740b_0_83"/>
            <p:cNvSpPr/>
            <p:nvPr/>
          </p:nvSpPr>
          <p:spPr>
            <a:xfrm>
              <a:off x="6422778" y="2113325"/>
              <a:ext cx="2138700" cy="2463000"/>
            </a:xfrm>
            <a:prstGeom prst="roundRect">
              <a:avLst>
                <a:gd name="adj" fmla="val 16667"/>
              </a:avLst>
            </a:prstGeom>
            <a:solidFill>
              <a:srgbClr val="B7B09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gf33889740b_0_83"/>
            <p:cNvSpPr txBox="1"/>
            <p:nvPr/>
          </p:nvSpPr>
          <p:spPr>
            <a:xfrm>
              <a:off x="6433425" y="2399175"/>
              <a:ext cx="21174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b="1">
                  <a:solidFill>
                    <a:srgbClr val="236192"/>
                  </a:solidFill>
                </a:rPr>
                <a:t>MOTION</a:t>
              </a:r>
              <a:endParaRPr sz="2500" b="1">
                <a:solidFill>
                  <a:srgbClr val="236192"/>
                </a:solidFill>
              </a:endParaRPr>
            </a:p>
          </p:txBody>
        </p:sp>
        <p:pic>
          <p:nvPicPr>
            <p:cNvPr id="583" name="Google Shape;583;gf33889740b_0_8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785200" y="3026825"/>
              <a:ext cx="1452746" cy="1325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4" name="Google Shape;584;gf33889740b_0_83"/>
          <p:cNvSpPr txBox="1"/>
          <p:nvPr/>
        </p:nvSpPr>
        <p:spPr>
          <a:xfrm>
            <a:off x="4111114" y="2567241"/>
            <a:ext cx="6762000" cy="17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900"/>
              <a:buChar char="●"/>
            </a:pPr>
            <a:r>
              <a:rPr lang="en-US" sz="2000" dirty="0">
                <a:solidFill>
                  <a:srgbClr val="236192"/>
                </a:solidFill>
              </a:rPr>
              <a:t>Lift the arm up and down with both full and empty drum</a:t>
            </a:r>
            <a:endParaRPr sz="2000" dirty="0">
              <a:solidFill>
                <a:srgbClr val="236192"/>
              </a:solidFill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900"/>
              <a:buChar char="●"/>
            </a:pPr>
            <a:r>
              <a:rPr lang="en-US" sz="2000" dirty="0">
                <a:solidFill>
                  <a:srgbClr val="236192"/>
                </a:solidFill>
              </a:rPr>
              <a:t>Gearbox and motor capable to move the arm</a:t>
            </a:r>
            <a:endParaRPr sz="2000" dirty="0">
              <a:solidFill>
                <a:srgbClr val="236192"/>
              </a:solidFill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900"/>
              <a:buChar char="●"/>
            </a:pPr>
            <a:r>
              <a:rPr lang="en-US" sz="2000" dirty="0">
                <a:solidFill>
                  <a:srgbClr val="236192"/>
                </a:solidFill>
              </a:rPr>
              <a:t>Arm be able to move form one side of the robot to the other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f33889740b_0_1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EE2737"/>
                </a:solidFill>
              </a:rPr>
              <a:t>Customer Needs</a:t>
            </a:r>
            <a:endParaRPr dirty="0">
              <a:solidFill>
                <a:srgbClr val="EE2737"/>
              </a:solidFill>
            </a:endParaRPr>
          </a:p>
        </p:txBody>
      </p:sp>
      <p:sp>
        <p:nvSpPr>
          <p:cNvPr id="590" name="Google Shape;590;gf33889740b_0_112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sp>
        <p:nvSpPr>
          <p:cNvPr id="591" name="Google Shape;591;gf33889740b_0_112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</p:txBody>
      </p:sp>
      <p:grpSp>
        <p:nvGrpSpPr>
          <p:cNvPr id="595" name="Google Shape;595;gf33889740b_0_112"/>
          <p:cNvGrpSpPr/>
          <p:nvPr/>
        </p:nvGrpSpPr>
        <p:grpSpPr>
          <a:xfrm>
            <a:off x="3630489" y="2113325"/>
            <a:ext cx="2138700" cy="2463000"/>
            <a:chOff x="3630489" y="2113325"/>
            <a:chExt cx="2138700" cy="2463000"/>
          </a:xfrm>
        </p:grpSpPr>
        <p:sp>
          <p:nvSpPr>
            <p:cNvPr id="596" name="Google Shape;596;gf33889740b_0_112"/>
            <p:cNvSpPr/>
            <p:nvPr/>
          </p:nvSpPr>
          <p:spPr>
            <a:xfrm>
              <a:off x="3630489" y="2113325"/>
              <a:ext cx="2138700" cy="2463000"/>
            </a:xfrm>
            <a:prstGeom prst="roundRect">
              <a:avLst>
                <a:gd name="adj" fmla="val 16667"/>
              </a:avLst>
            </a:prstGeom>
            <a:solidFill>
              <a:srgbClr val="B7B09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gf33889740b_0_112"/>
            <p:cNvSpPr txBox="1"/>
            <p:nvPr/>
          </p:nvSpPr>
          <p:spPr>
            <a:xfrm>
              <a:off x="3651788" y="2399175"/>
              <a:ext cx="21174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b="1">
                  <a:solidFill>
                    <a:srgbClr val="236192"/>
                  </a:solidFill>
                </a:rPr>
                <a:t>MATERIAL</a:t>
              </a:r>
              <a:endParaRPr sz="2500" b="1">
                <a:solidFill>
                  <a:srgbClr val="236192"/>
                </a:solidFill>
              </a:endParaRPr>
            </a:p>
          </p:txBody>
        </p:sp>
        <p:pic>
          <p:nvPicPr>
            <p:cNvPr id="598" name="Google Shape;598;gf33889740b_0_11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944750" y="2968575"/>
              <a:ext cx="1531491" cy="1325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99" name="Google Shape;599;gf33889740b_0_112"/>
          <p:cNvGrpSpPr/>
          <p:nvPr/>
        </p:nvGrpSpPr>
        <p:grpSpPr>
          <a:xfrm>
            <a:off x="6422778" y="2113325"/>
            <a:ext cx="2138700" cy="2463000"/>
            <a:chOff x="6422778" y="2113325"/>
            <a:chExt cx="2138700" cy="2463000"/>
          </a:xfrm>
        </p:grpSpPr>
        <p:sp>
          <p:nvSpPr>
            <p:cNvPr id="600" name="Google Shape;600;gf33889740b_0_112"/>
            <p:cNvSpPr/>
            <p:nvPr/>
          </p:nvSpPr>
          <p:spPr>
            <a:xfrm>
              <a:off x="6422778" y="2113325"/>
              <a:ext cx="2138700" cy="2463000"/>
            </a:xfrm>
            <a:prstGeom prst="roundRect">
              <a:avLst>
                <a:gd name="adj" fmla="val 16667"/>
              </a:avLst>
            </a:prstGeom>
            <a:solidFill>
              <a:srgbClr val="B7B09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gf33889740b_0_112"/>
            <p:cNvSpPr txBox="1"/>
            <p:nvPr/>
          </p:nvSpPr>
          <p:spPr>
            <a:xfrm>
              <a:off x="6433425" y="2399175"/>
              <a:ext cx="21174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b="1">
                  <a:solidFill>
                    <a:srgbClr val="236192"/>
                  </a:solidFill>
                </a:rPr>
                <a:t>MOTION</a:t>
              </a:r>
              <a:endParaRPr sz="2500" b="1">
                <a:solidFill>
                  <a:srgbClr val="236192"/>
                </a:solidFill>
              </a:endParaRPr>
            </a:p>
          </p:txBody>
        </p:sp>
        <p:pic>
          <p:nvPicPr>
            <p:cNvPr id="602" name="Google Shape;602;gf33889740b_0_11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785200" y="3026825"/>
              <a:ext cx="1452746" cy="1325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03" name="Google Shape;603;gf33889740b_0_112"/>
          <p:cNvGrpSpPr/>
          <p:nvPr/>
        </p:nvGrpSpPr>
        <p:grpSpPr>
          <a:xfrm>
            <a:off x="9215067" y="2113325"/>
            <a:ext cx="2138700" cy="2463000"/>
            <a:chOff x="9215067" y="2113325"/>
            <a:chExt cx="2138700" cy="2463000"/>
          </a:xfrm>
        </p:grpSpPr>
        <p:sp>
          <p:nvSpPr>
            <p:cNvPr id="604" name="Google Shape;604;gf33889740b_0_112"/>
            <p:cNvSpPr/>
            <p:nvPr/>
          </p:nvSpPr>
          <p:spPr>
            <a:xfrm>
              <a:off x="9215067" y="2113325"/>
              <a:ext cx="2138700" cy="2463000"/>
            </a:xfrm>
            <a:prstGeom prst="roundRect">
              <a:avLst>
                <a:gd name="adj" fmla="val 16667"/>
              </a:avLst>
            </a:prstGeom>
            <a:solidFill>
              <a:srgbClr val="B7B09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gf33889740b_0_112"/>
            <p:cNvSpPr txBox="1"/>
            <p:nvPr/>
          </p:nvSpPr>
          <p:spPr>
            <a:xfrm>
              <a:off x="9225725" y="2399175"/>
              <a:ext cx="21174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b="1">
                  <a:solidFill>
                    <a:srgbClr val="236192"/>
                  </a:solidFill>
                </a:rPr>
                <a:t>QUALITY</a:t>
              </a:r>
              <a:endParaRPr sz="2500" b="1">
                <a:solidFill>
                  <a:srgbClr val="236192"/>
                </a:solidFill>
              </a:endParaRPr>
            </a:p>
          </p:txBody>
        </p:sp>
        <p:pic>
          <p:nvPicPr>
            <p:cNvPr id="606" name="Google Shape;606;gf33889740b_0_11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9414349" y="2612375"/>
              <a:ext cx="1740150" cy="17401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07" name="Google Shape;607;gf33889740b_0_112"/>
          <p:cNvSpPr/>
          <p:nvPr/>
        </p:nvSpPr>
        <p:spPr>
          <a:xfrm>
            <a:off x="3564814" y="2113325"/>
            <a:ext cx="7854600" cy="2463000"/>
          </a:xfrm>
          <a:prstGeom prst="roundRect">
            <a:avLst>
              <a:gd name="adj" fmla="val 16667"/>
            </a:avLst>
          </a:prstGeom>
          <a:solidFill>
            <a:srgbClr val="B7B0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gf33889740b_0_112"/>
          <p:cNvSpPr txBox="1"/>
          <p:nvPr/>
        </p:nvSpPr>
        <p:spPr>
          <a:xfrm>
            <a:off x="4130573" y="2483066"/>
            <a:ext cx="6762000" cy="17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700"/>
              <a:buChar char="●"/>
            </a:pPr>
            <a:r>
              <a:rPr lang="en-US" sz="2000" dirty="0">
                <a:solidFill>
                  <a:srgbClr val="236192"/>
                </a:solidFill>
              </a:rPr>
              <a:t>Withstand Earth atmosphere, room temperature, and outside temperatures</a:t>
            </a:r>
            <a:endParaRPr sz="2000" dirty="0">
              <a:solidFill>
                <a:srgbClr val="236192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700"/>
              <a:buChar char="●"/>
            </a:pPr>
            <a:r>
              <a:rPr lang="en-US" sz="2000" dirty="0">
                <a:solidFill>
                  <a:srgbClr val="236192"/>
                </a:solidFill>
              </a:rPr>
              <a:t>Doesn’t need to withstand launch environment or space environment</a:t>
            </a:r>
            <a:endParaRPr sz="2000" dirty="0">
              <a:solidFill>
                <a:srgbClr val="236192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700"/>
              <a:buChar char="●"/>
            </a:pPr>
            <a:r>
              <a:rPr lang="en-US" sz="2000" dirty="0">
                <a:solidFill>
                  <a:srgbClr val="236192"/>
                </a:solidFill>
              </a:rPr>
              <a:t>Easy to replicate</a:t>
            </a:r>
            <a:endParaRPr sz="2000" dirty="0">
              <a:solidFill>
                <a:srgbClr val="236192"/>
              </a:solidFill>
            </a:endParaRPr>
          </a:p>
        </p:txBody>
      </p:sp>
      <p:grpSp>
        <p:nvGrpSpPr>
          <p:cNvPr id="30" name="Google Shape;580;gf33889740b_0_83">
            <a:extLst>
              <a:ext uri="{FF2B5EF4-FFF2-40B4-BE49-F238E27FC236}">
                <a16:creationId xmlns:a16="http://schemas.microsoft.com/office/drawing/2014/main" id="{F39EDB64-46BA-4881-9435-039CE14A487D}"/>
              </a:ext>
            </a:extLst>
          </p:cNvPr>
          <p:cNvGrpSpPr/>
          <p:nvPr/>
        </p:nvGrpSpPr>
        <p:grpSpPr>
          <a:xfrm>
            <a:off x="906624" y="2113325"/>
            <a:ext cx="2138700" cy="2463000"/>
            <a:chOff x="6422778" y="2113325"/>
            <a:chExt cx="2138700" cy="2463000"/>
          </a:xfrm>
        </p:grpSpPr>
        <p:sp>
          <p:nvSpPr>
            <p:cNvPr id="31" name="Google Shape;581;gf33889740b_0_83">
              <a:extLst>
                <a:ext uri="{FF2B5EF4-FFF2-40B4-BE49-F238E27FC236}">
                  <a16:creationId xmlns:a16="http://schemas.microsoft.com/office/drawing/2014/main" id="{6C5A10F8-A3A4-4890-B068-764D7B2DA2C2}"/>
                </a:ext>
              </a:extLst>
            </p:cNvPr>
            <p:cNvSpPr/>
            <p:nvPr/>
          </p:nvSpPr>
          <p:spPr>
            <a:xfrm>
              <a:off x="6422778" y="2113325"/>
              <a:ext cx="2138700" cy="2463000"/>
            </a:xfrm>
            <a:prstGeom prst="roundRect">
              <a:avLst>
                <a:gd name="adj" fmla="val 16667"/>
              </a:avLst>
            </a:prstGeom>
            <a:solidFill>
              <a:srgbClr val="B7B09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82;gf33889740b_0_83">
              <a:extLst>
                <a:ext uri="{FF2B5EF4-FFF2-40B4-BE49-F238E27FC236}">
                  <a16:creationId xmlns:a16="http://schemas.microsoft.com/office/drawing/2014/main" id="{46080F4F-4A26-4967-A0ED-BE009764BDAE}"/>
                </a:ext>
              </a:extLst>
            </p:cNvPr>
            <p:cNvSpPr txBox="1"/>
            <p:nvPr/>
          </p:nvSpPr>
          <p:spPr>
            <a:xfrm>
              <a:off x="6433425" y="2399175"/>
              <a:ext cx="21174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b="1">
                  <a:solidFill>
                    <a:srgbClr val="236192"/>
                  </a:solidFill>
                </a:rPr>
                <a:t>MOTION</a:t>
              </a:r>
              <a:endParaRPr sz="2500" b="1">
                <a:solidFill>
                  <a:srgbClr val="236192"/>
                </a:solidFill>
              </a:endParaRPr>
            </a:p>
          </p:txBody>
        </p:sp>
        <p:pic>
          <p:nvPicPr>
            <p:cNvPr id="33" name="Google Shape;583;gf33889740b_0_83">
              <a:extLst>
                <a:ext uri="{FF2B5EF4-FFF2-40B4-BE49-F238E27FC236}">
                  <a16:creationId xmlns:a16="http://schemas.microsoft.com/office/drawing/2014/main" id="{D1321F2A-9DC1-4A1B-86F2-5035ED4A6E41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785200" y="3026825"/>
              <a:ext cx="1452746" cy="1325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08" name="Google Shape;608;gf33889740b_0_112"/>
          <p:cNvGrpSpPr/>
          <p:nvPr/>
        </p:nvGrpSpPr>
        <p:grpSpPr>
          <a:xfrm>
            <a:off x="856889" y="2113325"/>
            <a:ext cx="2282584" cy="2463000"/>
            <a:chOff x="9165335" y="2113325"/>
            <a:chExt cx="2282584" cy="2463000"/>
          </a:xfrm>
        </p:grpSpPr>
        <p:sp>
          <p:nvSpPr>
            <p:cNvPr id="609" name="Google Shape;609;gf33889740b_0_112"/>
            <p:cNvSpPr/>
            <p:nvPr/>
          </p:nvSpPr>
          <p:spPr>
            <a:xfrm>
              <a:off x="9215067" y="2113325"/>
              <a:ext cx="2138700" cy="2463000"/>
            </a:xfrm>
            <a:prstGeom prst="roundRect">
              <a:avLst>
                <a:gd name="adj" fmla="val 16667"/>
              </a:avLst>
            </a:prstGeom>
            <a:solidFill>
              <a:srgbClr val="B7B09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gf33889740b_0_112"/>
            <p:cNvSpPr txBox="1"/>
            <p:nvPr/>
          </p:nvSpPr>
          <p:spPr>
            <a:xfrm>
              <a:off x="9165335" y="2399175"/>
              <a:ext cx="2282584" cy="877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236192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REQUIREMENTS</a:t>
              </a:r>
              <a:endPara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236192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500" b="1" dirty="0">
                <a:solidFill>
                  <a:srgbClr val="236192"/>
                </a:solidFill>
              </a:endParaRPr>
            </a:p>
          </p:txBody>
        </p:sp>
        <p:pic>
          <p:nvPicPr>
            <p:cNvPr id="611" name="Google Shape;611;gf33889740b_0_11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9414349" y="2612375"/>
              <a:ext cx="1740150" cy="17401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63"/>
          <p:cNvSpPr/>
          <p:nvPr/>
        </p:nvSpPr>
        <p:spPr>
          <a:xfrm>
            <a:off x="8156745" y="1754358"/>
            <a:ext cx="3450900" cy="3574200"/>
          </a:xfrm>
          <a:prstGeom prst="roundRect">
            <a:avLst>
              <a:gd name="adj" fmla="val 16667"/>
            </a:avLst>
          </a:prstGeom>
          <a:solidFill>
            <a:srgbClr val="B7B0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p63"/>
          <p:cNvSpPr/>
          <p:nvPr/>
        </p:nvSpPr>
        <p:spPr>
          <a:xfrm>
            <a:off x="444902" y="1750454"/>
            <a:ext cx="3408600" cy="3563700"/>
          </a:xfrm>
          <a:prstGeom prst="roundRect">
            <a:avLst>
              <a:gd name="adj" fmla="val 16667"/>
            </a:avLst>
          </a:prstGeom>
          <a:solidFill>
            <a:srgbClr val="B7B0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63"/>
          <p:cNvSpPr txBox="1"/>
          <p:nvPr/>
        </p:nvSpPr>
        <p:spPr>
          <a:xfrm>
            <a:off x="694513" y="2061427"/>
            <a:ext cx="26862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236192"/>
                </a:solidFill>
                <a:latin typeface="Arial"/>
                <a:ea typeface="Arial"/>
                <a:cs typeface="Arial"/>
                <a:sym typeface="Arial"/>
              </a:rPr>
              <a:t>SOURCE</a:t>
            </a:r>
            <a:r>
              <a:rPr lang="en-US" sz="4000" b="1" i="0" u="none" strike="noStrike" cap="none">
                <a:solidFill>
                  <a:srgbClr val="23619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strike="noStrike" cap="none">
                <a:solidFill>
                  <a:srgbClr val="236192"/>
                </a:solidFill>
                <a:latin typeface="Arial"/>
                <a:ea typeface="Arial"/>
                <a:cs typeface="Arial"/>
                <a:sym typeface="Arial"/>
              </a:rPr>
              <a:t>POWER</a:t>
            </a:r>
            <a:endParaRPr/>
          </a:p>
        </p:txBody>
      </p:sp>
      <p:sp>
        <p:nvSpPr>
          <p:cNvPr id="784" name="Google Shape;784;p63"/>
          <p:cNvSpPr txBox="1"/>
          <p:nvPr/>
        </p:nvSpPr>
        <p:spPr>
          <a:xfrm>
            <a:off x="8834142" y="2061375"/>
            <a:ext cx="21174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236192"/>
                </a:solidFill>
                <a:latin typeface="Arial"/>
                <a:ea typeface="Arial"/>
                <a:cs typeface="Arial"/>
                <a:sym typeface="Arial"/>
              </a:rPr>
              <a:t>CREATE MOTION</a:t>
            </a:r>
            <a:endParaRPr/>
          </a:p>
        </p:txBody>
      </p:sp>
      <p:grpSp>
        <p:nvGrpSpPr>
          <p:cNvPr id="785" name="Google Shape;785;p63"/>
          <p:cNvGrpSpPr/>
          <p:nvPr/>
        </p:nvGrpSpPr>
        <p:grpSpPr>
          <a:xfrm>
            <a:off x="4295538" y="1754359"/>
            <a:ext cx="3408600" cy="3574200"/>
            <a:chOff x="4295538" y="1754359"/>
            <a:chExt cx="3408600" cy="3574200"/>
          </a:xfrm>
        </p:grpSpPr>
        <p:sp>
          <p:nvSpPr>
            <p:cNvPr id="786" name="Google Shape;786;p63"/>
            <p:cNvSpPr/>
            <p:nvPr/>
          </p:nvSpPr>
          <p:spPr>
            <a:xfrm>
              <a:off x="4295538" y="1754359"/>
              <a:ext cx="3408600" cy="3574200"/>
            </a:xfrm>
            <a:prstGeom prst="roundRect">
              <a:avLst>
                <a:gd name="adj" fmla="val 16667"/>
              </a:avLst>
            </a:prstGeom>
            <a:solidFill>
              <a:srgbClr val="B7B09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63"/>
            <p:cNvSpPr txBox="1"/>
            <p:nvPr/>
          </p:nvSpPr>
          <p:spPr>
            <a:xfrm>
              <a:off x="4771922" y="2061376"/>
              <a:ext cx="2466600" cy="129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i="0" u="none" strike="noStrike" cap="none">
                  <a:solidFill>
                    <a:srgbClr val="236192"/>
                  </a:solidFill>
                  <a:latin typeface="Arial"/>
                  <a:ea typeface="Arial"/>
                  <a:cs typeface="Arial"/>
                  <a:sym typeface="Arial"/>
                </a:rPr>
                <a:t>SUPPORT ARM</a:t>
              </a:r>
              <a:endParaRPr/>
            </a:p>
          </p:txBody>
        </p:sp>
        <p:pic>
          <p:nvPicPr>
            <p:cNvPr id="788" name="Google Shape;788;p6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27450" y="3533584"/>
              <a:ext cx="2743200" cy="176106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89" name="Google Shape;789;p63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9617" y="3280176"/>
            <a:ext cx="1854200" cy="1812798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p63"/>
          <p:cNvSpPr/>
          <p:nvPr/>
        </p:nvSpPr>
        <p:spPr>
          <a:xfrm rot="-5400000">
            <a:off x="9036907" y="3302307"/>
            <a:ext cx="1682700" cy="165090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Google Shape;791;p63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sp>
        <p:nvSpPr>
          <p:cNvPr id="792" name="Google Shape;792;p63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</p:txBody>
      </p:sp>
      <p:sp>
        <p:nvSpPr>
          <p:cNvPr id="793" name="Google Shape;793;p63"/>
          <p:cNvSpPr/>
          <p:nvPr/>
        </p:nvSpPr>
        <p:spPr>
          <a:xfrm>
            <a:off x="4236286" y="1754301"/>
            <a:ext cx="7404600" cy="3574200"/>
          </a:xfrm>
          <a:prstGeom prst="roundRect">
            <a:avLst>
              <a:gd name="adj" fmla="val 16667"/>
            </a:avLst>
          </a:prstGeom>
          <a:solidFill>
            <a:srgbClr val="B7B0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Google Shape;794;p63"/>
          <p:cNvSpPr txBox="1"/>
          <p:nvPr/>
        </p:nvSpPr>
        <p:spPr>
          <a:xfrm>
            <a:off x="4660900" y="2004483"/>
            <a:ext cx="654261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236192"/>
                </a:solidFill>
                <a:latin typeface="Arial"/>
                <a:ea typeface="Arial"/>
                <a:cs typeface="Arial"/>
                <a:sym typeface="Arial"/>
              </a:rPr>
              <a:t>WITHSTAND FORCES IMPOSED BY ENVIRONMENT WHILE WORKING</a:t>
            </a:r>
            <a:endParaRPr dirty="0"/>
          </a:p>
        </p:txBody>
      </p:sp>
      <p:sp>
        <p:nvSpPr>
          <p:cNvPr id="795" name="Google Shape;795;p63"/>
          <p:cNvSpPr txBox="1"/>
          <p:nvPr/>
        </p:nvSpPr>
        <p:spPr>
          <a:xfrm>
            <a:off x="4719109" y="4486275"/>
            <a:ext cx="64897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236192"/>
                </a:solidFill>
                <a:latin typeface="Arial"/>
                <a:ea typeface="Arial"/>
                <a:cs typeface="Arial"/>
                <a:sym typeface="Arial"/>
              </a:rPr>
              <a:t>DIGGING   -  CLIMBING   -  MOVING</a:t>
            </a:r>
            <a:endParaRPr dirty="0"/>
          </a:p>
        </p:txBody>
      </p:sp>
      <p:sp>
        <p:nvSpPr>
          <p:cNvPr id="796" name="Google Shape;796;p63"/>
          <p:cNvSpPr/>
          <p:nvPr/>
        </p:nvSpPr>
        <p:spPr>
          <a:xfrm>
            <a:off x="7324767" y="3119713"/>
            <a:ext cx="1227666" cy="97366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97" name="Google Shape;797;p63"/>
          <p:cNvGrpSpPr/>
          <p:nvPr/>
        </p:nvGrpSpPr>
        <p:grpSpPr>
          <a:xfrm>
            <a:off x="438807" y="1750454"/>
            <a:ext cx="3410712" cy="3593592"/>
            <a:chOff x="444905" y="1764076"/>
            <a:chExt cx="3390345" cy="3603792"/>
          </a:xfrm>
        </p:grpSpPr>
        <p:sp>
          <p:nvSpPr>
            <p:cNvPr id="798" name="Google Shape;798;p63"/>
            <p:cNvSpPr/>
            <p:nvPr/>
          </p:nvSpPr>
          <p:spPr>
            <a:xfrm>
              <a:off x="444905" y="1764076"/>
              <a:ext cx="3390345" cy="3574249"/>
            </a:xfrm>
            <a:prstGeom prst="roundRect">
              <a:avLst>
                <a:gd name="adj" fmla="val 16667"/>
              </a:avLst>
            </a:prstGeom>
            <a:solidFill>
              <a:srgbClr val="B7B09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63"/>
            <p:cNvSpPr txBox="1"/>
            <p:nvPr/>
          </p:nvSpPr>
          <p:spPr>
            <a:xfrm>
              <a:off x="910705" y="2187509"/>
              <a:ext cx="2466600" cy="127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i="0" u="none" strike="noStrike" cap="none" dirty="0">
                  <a:solidFill>
                    <a:srgbClr val="236192"/>
                  </a:solidFill>
                  <a:latin typeface="Arial"/>
                  <a:ea typeface="Arial"/>
                  <a:cs typeface="Arial"/>
                  <a:sym typeface="Arial"/>
                </a:rPr>
                <a:t>SUPPORT ARM</a:t>
              </a:r>
              <a:endParaRPr dirty="0"/>
            </a:p>
          </p:txBody>
        </p:sp>
        <p:pic>
          <p:nvPicPr>
            <p:cNvPr id="800" name="Google Shape;800;p6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66234" y="3606801"/>
              <a:ext cx="2743200" cy="17610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01" name="Google Shape;801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</a:pPr>
            <a:endParaRPr/>
          </a:p>
        </p:txBody>
      </p:sp>
      <p:sp>
        <p:nvSpPr>
          <p:cNvPr id="802" name="Google Shape;802;p63"/>
          <p:cNvSpPr txBox="1"/>
          <p:nvPr/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Font typeface="Arial"/>
              <a:buNone/>
            </a:pPr>
            <a:r>
              <a:rPr lang="en-US" sz="4400" b="1" i="0" u="none" strike="noStrike" cap="none">
                <a:solidFill>
                  <a:srgbClr val="EE2737"/>
                </a:solidFill>
                <a:latin typeface="Arial"/>
                <a:ea typeface="Arial"/>
                <a:cs typeface="Arial"/>
                <a:sym typeface="Arial"/>
              </a:rPr>
              <a:t>Functional Decomposition</a:t>
            </a:r>
            <a:endParaRPr sz="4400" b="0" i="0" u="none" strike="noStrike" cap="none">
              <a:solidFill>
                <a:srgbClr val="B7B09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4" grpId="0"/>
      <p:bldP spid="795" grpId="0"/>
      <p:bldP spid="79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64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sp>
        <p:nvSpPr>
          <p:cNvPr id="808" name="Google Shape;808;p64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</p:txBody>
      </p:sp>
      <p:sp>
        <p:nvSpPr>
          <p:cNvPr id="809" name="Google Shape;809;p64"/>
          <p:cNvSpPr/>
          <p:nvPr/>
        </p:nvSpPr>
        <p:spPr>
          <a:xfrm>
            <a:off x="4237024" y="1764076"/>
            <a:ext cx="7404617" cy="3574249"/>
          </a:xfrm>
          <a:prstGeom prst="roundRect">
            <a:avLst>
              <a:gd name="adj" fmla="val 16667"/>
            </a:avLst>
          </a:prstGeom>
          <a:solidFill>
            <a:srgbClr val="B7B0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64"/>
          <p:cNvSpPr txBox="1"/>
          <p:nvPr/>
        </p:nvSpPr>
        <p:spPr>
          <a:xfrm>
            <a:off x="4660900" y="2004483"/>
            <a:ext cx="654261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236192"/>
                </a:solidFill>
                <a:latin typeface="Arial"/>
                <a:ea typeface="Arial"/>
                <a:cs typeface="Arial"/>
                <a:sym typeface="Arial"/>
              </a:rPr>
              <a:t>SUPPORT LOADS FROM GEARBOX AND MOTOR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dirty="0"/>
          </a:p>
        </p:txBody>
      </p:sp>
      <p:sp>
        <p:nvSpPr>
          <p:cNvPr id="811" name="Google Shape;811;p64"/>
          <p:cNvSpPr txBox="1"/>
          <p:nvPr/>
        </p:nvSpPr>
        <p:spPr>
          <a:xfrm>
            <a:off x="4380442" y="4179359"/>
            <a:ext cx="711411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236192"/>
                </a:solidFill>
                <a:latin typeface="Arial"/>
                <a:ea typeface="Arial"/>
                <a:cs typeface="Arial"/>
                <a:sym typeface="Arial"/>
              </a:rPr>
              <a:t>MAINTAIN LOCATION OF DRIVE COMPONENTS WITH RESPECT TO ARM</a:t>
            </a:r>
            <a:endParaRPr dirty="0"/>
          </a:p>
        </p:txBody>
      </p:sp>
      <p:sp>
        <p:nvSpPr>
          <p:cNvPr id="812" name="Google Shape;812;p64"/>
          <p:cNvSpPr/>
          <p:nvPr/>
        </p:nvSpPr>
        <p:spPr>
          <a:xfrm>
            <a:off x="7324767" y="3119713"/>
            <a:ext cx="1227666" cy="97366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p64"/>
          <p:cNvSpPr/>
          <p:nvPr/>
        </p:nvSpPr>
        <p:spPr>
          <a:xfrm>
            <a:off x="439680" y="1753488"/>
            <a:ext cx="3408600" cy="3566160"/>
          </a:xfrm>
          <a:prstGeom prst="roundRect">
            <a:avLst>
              <a:gd name="adj" fmla="val 16667"/>
            </a:avLst>
          </a:prstGeom>
          <a:solidFill>
            <a:srgbClr val="B7B0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p64"/>
          <p:cNvSpPr txBox="1"/>
          <p:nvPr/>
        </p:nvSpPr>
        <p:spPr>
          <a:xfrm>
            <a:off x="910705" y="2187509"/>
            <a:ext cx="2466650" cy="1313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236192"/>
                </a:solidFill>
                <a:latin typeface="Arial"/>
                <a:ea typeface="Arial"/>
                <a:cs typeface="Arial"/>
                <a:sym typeface="Arial"/>
              </a:rPr>
              <a:t>SUPPORT ARM</a:t>
            </a:r>
            <a:endParaRPr/>
          </a:p>
        </p:txBody>
      </p:sp>
      <p:pic>
        <p:nvPicPr>
          <p:cNvPr id="815" name="Google Shape;815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2384" y="3587926"/>
            <a:ext cx="2743200" cy="1761067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Google Shape;816;p6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</a:pPr>
            <a:endParaRPr/>
          </a:p>
        </p:txBody>
      </p:sp>
      <p:sp>
        <p:nvSpPr>
          <p:cNvPr id="817" name="Google Shape;817;p64"/>
          <p:cNvSpPr txBox="1"/>
          <p:nvPr/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Font typeface="Arial"/>
              <a:buNone/>
            </a:pPr>
            <a:r>
              <a:rPr lang="en-US" sz="4400" b="1" i="0" u="none" strike="noStrike" cap="none">
                <a:solidFill>
                  <a:srgbClr val="EE2737"/>
                </a:solidFill>
                <a:latin typeface="Arial"/>
                <a:ea typeface="Arial"/>
                <a:cs typeface="Arial"/>
                <a:sym typeface="Arial"/>
              </a:rPr>
              <a:t>Functional Decomposition</a:t>
            </a:r>
            <a:endParaRPr sz="4400" b="0" i="0" u="none" strike="noStrike" cap="none">
              <a:solidFill>
                <a:srgbClr val="B7B09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" grpId="0"/>
      <p:bldP spid="811" grpId="0"/>
      <p:bldP spid="8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797;p63">
            <a:extLst>
              <a:ext uri="{FF2B5EF4-FFF2-40B4-BE49-F238E27FC236}">
                <a16:creationId xmlns:a16="http://schemas.microsoft.com/office/drawing/2014/main" id="{FD066557-F2DE-40D5-8566-F0CEFA589087}"/>
              </a:ext>
            </a:extLst>
          </p:cNvPr>
          <p:cNvGrpSpPr/>
          <p:nvPr/>
        </p:nvGrpSpPr>
        <p:grpSpPr>
          <a:xfrm>
            <a:off x="438807" y="1750454"/>
            <a:ext cx="3410712" cy="3593592"/>
            <a:chOff x="444905" y="1764076"/>
            <a:chExt cx="3390345" cy="3603792"/>
          </a:xfrm>
        </p:grpSpPr>
        <p:sp>
          <p:nvSpPr>
            <p:cNvPr id="26" name="Google Shape;798;p63">
              <a:extLst>
                <a:ext uri="{FF2B5EF4-FFF2-40B4-BE49-F238E27FC236}">
                  <a16:creationId xmlns:a16="http://schemas.microsoft.com/office/drawing/2014/main" id="{F835CE9A-9A59-43DC-8442-4A271DC9A7EF}"/>
                </a:ext>
              </a:extLst>
            </p:cNvPr>
            <p:cNvSpPr/>
            <p:nvPr/>
          </p:nvSpPr>
          <p:spPr>
            <a:xfrm>
              <a:off x="444905" y="1764076"/>
              <a:ext cx="3390345" cy="3574249"/>
            </a:xfrm>
            <a:prstGeom prst="roundRect">
              <a:avLst>
                <a:gd name="adj" fmla="val 16667"/>
              </a:avLst>
            </a:prstGeom>
            <a:solidFill>
              <a:srgbClr val="B7B09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799;p63">
              <a:extLst>
                <a:ext uri="{FF2B5EF4-FFF2-40B4-BE49-F238E27FC236}">
                  <a16:creationId xmlns:a16="http://schemas.microsoft.com/office/drawing/2014/main" id="{31D6EC7E-699C-487F-9699-2BFA2E79E631}"/>
                </a:ext>
              </a:extLst>
            </p:cNvPr>
            <p:cNvSpPr txBox="1"/>
            <p:nvPr/>
          </p:nvSpPr>
          <p:spPr>
            <a:xfrm>
              <a:off x="910705" y="2187509"/>
              <a:ext cx="2466600" cy="127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i="0" u="none" strike="noStrike" cap="none" dirty="0">
                  <a:solidFill>
                    <a:srgbClr val="236192"/>
                  </a:solidFill>
                  <a:latin typeface="Arial"/>
                  <a:ea typeface="Arial"/>
                  <a:cs typeface="Arial"/>
                  <a:sym typeface="Arial"/>
                </a:rPr>
                <a:t>SUPPORT ARM</a:t>
              </a:r>
              <a:endParaRPr dirty="0"/>
            </a:p>
          </p:txBody>
        </p:sp>
        <p:pic>
          <p:nvPicPr>
            <p:cNvPr id="28" name="Google Shape;800;p63">
              <a:extLst>
                <a:ext uri="{FF2B5EF4-FFF2-40B4-BE49-F238E27FC236}">
                  <a16:creationId xmlns:a16="http://schemas.microsoft.com/office/drawing/2014/main" id="{A32C7005-27C8-4D80-8277-6E47ABEF85B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66234" y="3606801"/>
              <a:ext cx="2743200" cy="17610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22" name="Google Shape;822;p65"/>
          <p:cNvSpPr/>
          <p:nvPr/>
        </p:nvSpPr>
        <p:spPr>
          <a:xfrm>
            <a:off x="4392488" y="1806409"/>
            <a:ext cx="3408600" cy="3574200"/>
          </a:xfrm>
          <a:prstGeom prst="roundRect">
            <a:avLst>
              <a:gd name="adj" fmla="val 16667"/>
            </a:avLst>
          </a:prstGeom>
          <a:solidFill>
            <a:srgbClr val="B7B0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Google Shape;825;p65"/>
          <p:cNvSpPr txBox="1"/>
          <p:nvPr/>
        </p:nvSpPr>
        <p:spPr>
          <a:xfrm>
            <a:off x="4868872" y="2113426"/>
            <a:ext cx="24666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236192"/>
                </a:solidFill>
                <a:latin typeface="Arial"/>
                <a:ea typeface="Arial"/>
                <a:cs typeface="Arial"/>
                <a:sym typeface="Arial"/>
              </a:rPr>
              <a:t>SUPPORT ARM</a:t>
            </a:r>
            <a:endParaRPr/>
          </a:p>
        </p:txBody>
      </p:sp>
      <p:pic>
        <p:nvPicPr>
          <p:cNvPr id="827" name="Google Shape;827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4400" y="3585634"/>
            <a:ext cx="2743200" cy="17610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8" name="Google Shape;828;p65"/>
          <p:cNvGrpSpPr/>
          <p:nvPr/>
        </p:nvGrpSpPr>
        <p:grpSpPr>
          <a:xfrm>
            <a:off x="8253695" y="1806408"/>
            <a:ext cx="3450900" cy="3574200"/>
            <a:chOff x="8253695" y="1806408"/>
            <a:chExt cx="3450900" cy="3574200"/>
          </a:xfrm>
        </p:grpSpPr>
        <p:sp>
          <p:nvSpPr>
            <p:cNvPr id="829" name="Google Shape;829;p65"/>
            <p:cNvSpPr/>
            <p:nvPr/>
          </p:nvSpPr>
          <p:spPr>
            <a:xfrm>
              <a:off x="8253695" y="1806408"/>
              <a:ext cx="3450900" cy="3574200"/>
            </a:xfrm>
            <a:prstGeom prst="roundRect">
              <a:avLst>
                <a:gd name="adj" fmla="val 16667"/>
              </a:avLst>
            </a:prstGeom>
            <a:solidFill>
              <a:srgbClr val="B7B09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65"/>
            <p:cNvSpPr txBox="1"/>
            <p:nvPr/>
          </p:nvSpPr>
          <p:spPr>
            <a:xfrm>
              <a:off x="8931092" y="2113425"/>
              <a:ext cx="2117400" cy="129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i="0" u="none" strike="noStrike" cap="none">
                  <a:solidFill>
                    <a:srgbClr val="236192"/>
                  </a:solidFill>
                  <a:latin typeface="Arial"/>
                  <a:ea typeface="Arial"/>
                  <a:cs typeface="Arial"/>
                  <a:sym typeface="Arial"/>
                </a:rPr>
                <a:t>CREATE MOTION</a:t>
              </a:r>
              <a:endParaRPr/>
            </a:p>
          </p:txBody>
        </p:sp>
        <p:sp>
          <p:nvSpPr>
            <p:cNvPr id="831" name="Google Shape;831;p65"/>
            <p:cNvSpPr/>
            <p:nvPr/>
          </p:nvSpPr>
          <p:spPr>
            <a:xfrm rot="-5400000">
              <a:off x="9133857" y="3354357"/>
              <a:ext cx="1682700" cy="1650900"/>
            </a:xfrm>
            <a:prstGeom prst="curvedUp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accent1"/>
            </a:solidFill>
            <a:ln w="25400" cap="flat" cmpd="sng">
              <a:solidFill>
                <a:srgbClr val="3153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32" name="Google Shape;832;p65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sp>
        <p:nvSpPr>
          <p:cNvPr id="833" name="Google Shape;833;p65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</p:txBody>
      </p:sp>
      <p:sp>
        <p:nvSpPr>
          <p:cNvPr id="834" name="Google Shape;834;p65"/>
          <p:cNvSpPr/>
          <p:nvPr/>
        </p:nvSpPr>
        <p:spPr>
          <a:xfrm>
            <a:off x="4237025" y="1764075"/>
            <a:ext cx="7467600" cy="3616500"/>
          </a:xfrm>
          <a:prstGeom prst="roundRect">
            <a:avLst>
              <a:gd name="adj" fmla="val 16667"/>
            </a:avLst>
          </a:prstGeom>
          <a:solidFill>
            <a:srgbClr val="B7B0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65"/>
          <p:cNvSpPr txBox="1"/>
          <p:nvPr/>
        </p:nvSpPr>
        <p:spPr>
          <a:xfrm>
            <a:off x="4565650" y="1972733"/>
            <a:ext cx="673311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236192"/>
                </a:solidFill>
                <a:latin typeface="Arial"/>
                <a:ea typeface="Arial"/>
                <a:cs typeface="Arial"/>
                <a:sym typeface="Arial"/>
              </a:rPr>
              <a:t>UP AND DOWN TRANSLATION OF THE ARM</a:t>
            </a:r>
            <a:endParaRPr dirty="0"/>
          </a:p>
        </p:txBody>
      </p:sp>
      <p:sp>
        <p:nvSpPr>
          <p:cNvPr id="836" name="Google Shape;836;p65"/>
          <p:cNvSpPr txBox="1"/>
          <p:nvPr/>
        </p:nvSpPr>
        <p:spPr>
          <a:xfrm>
            <a:off x="4697942" y="4168775"/>
            <a:ext cx="64897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236192"/>
                </a:solidFill>
                <a:latin typeface="Arial"/>
                <a:ea typeface="Arial"/>
                <a:cs typeface="Arial"/>
                <a:sym typeface="Arial"/>
              </a:rPr>
              <a:t>MOVE ARM THROUGH 270</a:t>
            </a:r>
            <a:r>
              <a:rPr lang="en-US" sz="3200" b="0" i="0" u="none" strike="noStrike" cap="none" dirty="0">
                <a:solidFill>
                  <a:srgbClr val="236192"/>
                </a:solidFill>
                <a:latin typeface="Arial"/>
                <a:ea typeface="Arial"/>
                <a:cs typeface="Arial"/>
                <a:sym typeface="Arial"/>
              </a:rPr>
              <a:t>°</a:t>
            </a:r>
            <a:r>
              <a:rPr lang="en-US" sz="3200" b="1" i="0" u="none" strike="noStrike" cap="none" dirty="0">
                <a:solidFill>
                  <a:srgbClr val="23619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 dirty="0">
                <a:solidFill>
                  <a:srgbClr val="236192"/>
                </a:solidFill>
                <a:latin typeface="Arial"/>
                <a:ea typeface="Arial"/>
                <a:cs typeface="Arial"/>
                <a:sym typeface="Arial"/>
              </a:rPr>
              <a:t>OF MOTION REGARDLESS OF LOAD</a:t>
            </a:r>
            <a:endParaRPr dirty="0"/>
          </a:p>
        </p:txBody>
      </p:sp>
      <p:sp>
        <p:nvSpPr>
          <p:cNvPr id="837" name="Google Shape;837;p65"/>
          <p:cNvSpPr/>
          <p:nvPr/>
        </p:nvSpPr>
        <p:spPr>
          <a:xfrm>
            <a:off x="7324767" y="3056213"/>
            <a:ext cx="1227666" cy="97366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6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</a:pPr>
            <a:endParaRPr/>
          </a:p>
        </p:txBody>
      </p:sp>
      <p:sp>
        <p:nvSpPr>
          <p:cNvPr id="839" name="Google Shape;839;p65"/>
          <p:cNvSpPr txBox="1"/>
          <p:nvPr/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Font typeface="Arial"/>
              <a:buNone/>
            </a:pPr>
            <a:r>
              <a:rPr lang="en-US" sz="4400" b="1" i="0" u="none" strike="noStrike" cap="none">
                <a:solidFill>
                  <a:srgbClr val="EE2737"/>
                </a:solidFill>
                <a:latin typeface="Arial"/>
                <a:ea typeface="Arial"/>
                <a:cs typeface="Arial"/>
                <a:sym typeface="Arial"/>
              </a:rPr>
              <a:t>Functional Decomposition</a:t>
            </a:r>
            <a:endParaRPr sz="4400" b="0" i="0" u="none" strike="noStrike" cap="none">
              <a:solidFill>
                <a:srgbClr val="B7B0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40" name="Google Shape;840;p65"/>
          <p:cNvGrpSpPr/>
          <p:nvPr/>
        </p:nvGrpSpPr>
        <p:grpSpPr>
          <a:xfrm>
            <a:off x="416388" y="1755067"/>
            <a:ext cx="3451033" cy="3574250"/>
            <a:chOff x="517279" y="1795825"/>
            <a:chExt cx="3451033" cy="3574250"/>
          </a:xfrm>
        </p:grpSpPr>
        <p:sp>
          <p:nvSpPr>
            <p:cNvPr id="841" name="Google Shape;841;p65"/>
            <p:cNvSpPr/>
            <p:nvPr/>
          </p:nvSpPr>
          <p:spPr>
            <a:xfrm>
              <a:off x="517279" y="1795825"/>
              <a:ext cx="3451033" cy="3574250"/>
            </a:xfrm>
            <a:prstGeom prst="roundRect">
              <a:avLst>
                <a:gd name="adj" fmla="val 16667"/>
              </a:avLst>
            </a:prstGeom>
            <a:solidFill>
              <a:srgbClr val="B7B09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65"/>
            <p:cNvSpPr txBox="1"/>
            <p:nvPr/>
          </p:nvSpPr>
          <p:spPr>
            <a:xfrm>
              <a:off x="1194676" y="2102842"/>
              <a:ext cx="2117400" cy="129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i="0" u="none" strike="noStrike" cap="none">
                  <a:solidFill>
                    <a:srgbClr val="236192"/>
                  </a:solidFill>
                  <a:latin typeface="Arial"/>
                  <a:ea typeface="Arial"/>
                  <a:cs typeface="Arial"/>
                  <a:sym typeface="Arial"/>
                </a:rPr>
                <a:t>CREATE MOTION</a:t>
              </a:r>
              <a:endParaRPr/>
            </a:p>
          </p:txBody>
        </p:sp>
        <p:sp>
          <p:nvSpPr>
            <p:cNvPr id="843" name="Google Shape;843;p65"/>
            <p:cNvSpPr/>
            <p:nvPr/>
          </p:nvSpPr>
          <p:spPr>
            <a:xfrm rot="-5400000">
              <a:off x="1397466" y="3343700"/>
              <a:ext cx="1682749" cy="1650999"/>
            </a:xfrm>
            <a:prstGeom prst="curvedUp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accent1"/>
            </a:solidFill>
            <a:ln w="25400" cap="flat" cmpd="sng">
              <a:solidFill>
                <a:srgbClr val="3153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5" grpId="0"/>
      <p:bldP spid="836" grpId="0"/>
      <p:bldP spid="83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7C6D1E-C558-4C40-A996-3D27BA3FF1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4D3231C-1AFA-40D7-846F-F599CDDE2E77}"/>
              </a:ext>
            </a:extLst>
          </p:cNvPr>
          <p:cNvGrpSpPr/>
          <p:nvPr/>
        </p:nvGrpSpPr>
        <p:grpSpPr>
          <a:xfrm rot="-5400000">
            <a:off x="4108898" y="1859989"/>
            <a:ext cx="6487113" cy="2994051"/>
            <a:chOff x="3785217" y="1428414"/>
            <a:chExt cx="6487113" cy="299405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273E22C-0636-437D-A587-95C4BCCC4617}"/>
                </a:ext>
              </a:extLst>
            </p:cNvPr>
            <p:cNvGrpSpPr/>
            <p:nvPr/>
          </p:nvGrpSpPr>
          <p:grpSpPr>
            <a:xfrm>
              <a:off x="6751453" y="2641375"/>
              <a:ext cx="2873937" cy="573186"/>
              <a:chOff x="7135825" y="2742525"/>
              <a:chExt cx="2873937" cy="573186"/>
            </a:xfrm>
          </p:grpSpPr>
          <p:sp>
            <p:nvSpPr>
              <p:cNvPr id="8" name="Circle: Hollow 7">
                <a:extLst>
                  <a:ext uri="{FF2B5EF4-FFF2-40B4-BE49-F238E27FC236}">
                    <a16:creationId xmlns:a16="http://schemas.microsoft.com/office/drawing/2014/main" id="{F807B321-EBFC-4B3B-8CFB-FB7599CC6F83}"/>
                  </a:ext>
                </a:extLst>
              </p:cNvPr>
              <p:cNvSpPr/>
              <p:nvPr/>
            </p:nvSpPr>
            <p:spPr>
              <a:xfrm>
                <a:off x="7135825" y="2742525"/>
                <a:ext cx="586673" cy="573186"/>
              </a:xfrm>
              <a:prstGeom prst="donut">
                <a:avLst/>
              </a:prstGeom>
              <a:solidFill>
                <a:srgbClr val="B7B09C"/>
              </a:solidFill>
              <a:ln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20C4F25-B007-4D0A-B0BF-CB66319FB509}"/>
                  </a:ext>
                </a:extLst>
              </p:cNvPr>
              <p:cNvSpPr/>
              <p:nvPr/>
            </p:nvSpPr>
            <p:spPr>
              <a:xfrm>
                <a:off x="7669816" y="2946089"/>
                <a:ext cx="2339946" cy="161841"/>
              </a:xfrm>
              <a:prstGeom prst="rect">
                <a:avLst/>
              </a:prstGeom>
              <a:solidFill>
                <a:srgbClr val="B7B09C"/>
              </a:solidFill>
              <a:ln>
                <a:solidFill>
                  <a:srgbClr val="B7B0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A3FEFA4-9FFB-45C6-8B04-89453B43E0B3}"/>
                </a:ext>
              </a:extLst>
            </p:cNvPr>
            <p:cNvGrpSpPr/>
            <p:nvPr/>
          </p:nvGrpSpPr>
          <p:grpSpPr>
            <a:xfrm>
              <a:off x="9022273" y="2319369"/>
              <a:ext cx="1207063" cy="1207063"/>
              <a:chOff x="1806875" y="3101600"/>
              <a:chExt cx="1207063" cy="1207063"/>
            </a:xfrm>
          </p:grpSpPr>
          <p:sp>
            <p:nvSpPr>
              <p:cNvPr id="10" name="Flowchart: Sequential Access Storage 9">
                <a:extLst>
                  <a:ext uri="{FF2B5EF4-FFF2-40B4-BE49-F238E27FC236}">
                    <a16:creationId xmlns:a16="http://schemas.microsoft.com/office/drawing/2014/main" id="{6AEF2F10-B016-4EFA-AF4F-4AEEF94211F7}"/>
                  </a:ext>
                </a:extLst>
              </p:cNvPr>
              <p:cNvSpPr/>
              <p:nvPr/>
            </p:nvSpPr>
            <p:spPr>
              <a:xfrm>
                <a:off x="1806876" y="3111717"/>
                <a:ext cx="1207062" cy="1186832"/>
              </a:xfrm>
              <a:prstGeom prst="flowChartMagneticTape">
                <a:avLst/>
              </a:prstGeom>
              <a:solidFill>
                <a:srgbClr val="B7B09C"/>
              </a:solidFill>
              <a:ln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lowchart: Sequential Access Storage 10">
                <a:extLst>
                  <a:ext uri="{FF2B5EF4-FFF2-40B4-BE49-F238E27FC236}">
                    <a16:creationId xmlns:a16="http://schemas.microsoft.com/office/drawing/2014/main" id="{31AB78AB-15FE-49ED-BB5B-D6366D5ABC86}"/>
                  </a:ext>
                </a:extLst>
              </p:cNvPr>
              <p:cNvSpPr/>
              <p:nvPr/>
            </p:nvSpPr>
            <p:spPr>
              <a:xfrm rot="16200000">
                <a:off x="1800132" y="3111716"/>
                <a:ext cx="1207062" cy="1186832"/>
              </a:xfrm>
              <a:prstGeom prst="flowChartMagneticTape">
                <a:avLst/>
              </a:prstGeom>
              <a:solidFill>
                <a:srgbClr val="B7B09C"/>
              </a:solidFill>
              <a:ln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lowchart: Sequential Access Storage 11">
                <a:extLst>
                  <a:ext uri="{FF2B5EF4-FFF2-40B4-BE49-F238E27FC236}">
                    <a16:creationId xmlns:a16="http://schemas.microsoft.com/office/drawing/2014/main" id="{8ACBFB93-3446-49C8-A477-E9359B06A8BF}"/>
                  </a:ext>
                </a:extLst>
              </p:cNvPr>
              <p:cNvSpPr/>
              <p:nvPr/>
            </p:nvSpPr>
            <p:spPr>
              <a:xfrm rot="10800000">
                <a:off x="1806875" y="3104972"/>
                <a:ext cx="1207062" cy="1186832"/>
              </a:xfrm>
              <a:prstGeom prst="flowChartMagneticTape">
                <a:avLst/>
              </a:prstGeom>
              <a:solidFill>
                <a:srgbClr val="B7B09C"/>
              </a:solidFill>
              <a:ln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lowchart: Sequential Access Storage 12">
                <a:extLst>
                  <a:ext uri="{FF2B5EF4-FFF2-40B4-BE49-F238E27FC236}">
                    <a16:creationId xmlns:a16="http://schemas.microsoft.com/office/drawing/2014/main" id="{D290954A-338D-4AF8-8B5B-6934F6B4B3D6}"/>
                  </a:ext>
                </a:extLst>
              </p:cNvPr>
              <p:cNvSpPr/>
              <p:nvPr/>
            </p:nvSpPr>
            <p:spPr>
              <a:xfrm rot="5400000">
                <a:off x="1800131" y="3111715"/>
                <a:ext cx="1207062" cy="1186832"/>
              </a:xfrm>
              <a:prstGeom prst="flowChartMagneticTape">
                <a:avLst/>
              </a:prstGeom>
              <a:solidFill>
                <a:srgbClr val="B7B09C"/>
              </a:solidFill>
              <a:ln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Moon 13">
                <a:extLst>
                  <a:ext uri="{FF2B5EF4-FFF2-40B4-BE49-F238E27FC236}">
                    <a16:creationId xmlns:a16="http://schemas.microsoft.com/office/drawing/2014/main" id="{133CCEA1-A5B9-42B3-A9D3-87E220A0611E}"/>
                  </a:ext>
                </a:extLst>
              </p:cNvPr>
              <p:cNvSpPr/>
              <p:nvPr/>
            </p:nvSpPr>
            <p:spPr>
              <a:xfrm>
                <a:off x="2351158" y="3191379"/>
                <a:ext cx="94407" cy="296708"/>
              </a:xfrm>
              <a:prstGeom prst="moon">
                <a:avLst/>
              </a:prstGeom>
              <a:solidFill>
                <a:srgbClr val="EE2737"/>
              </a:solidFill>
              <a:ln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Moon 14">
                <a:extLst>
                  <a:ext uri="{FF2B5EF4-FFF2-40B4-BE49-F238E27FC236}">
                    <a16:creationId xmlns:a16="http://schemas.microsoft.com/office/drawing/2014/main" id="{FA81DC87-D387-43C4-B423-50EE2F827C13}"/>
                  </a:ext>
                </a:extLst>
              </p:cNvPr>
              <p:cNvSpPr/>
              <p:nvPr/>
            </p:nvSpPr>
            <p:spPr>
              <a:xfrm rot="16200000">
                <a:off x="2020733" y="3562263"/>
                <a:ext cx="94407" cy="296708"/>
              </a:xfrm>
              <a:prstGeom prst="moon">
                <a:avLst/>
              </a:prstGeom>
              <a:solidFill>
                <a:srgbClr val="EE2737"/>
              </a:solidFill>
              <a:ln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Moon 15">
                <a:extLst>
                  <a:ext uri="{FF2B5EF4-FFF2-40B4-BE49-F238E27FC236}">
                    <a16:creationId xmlns:a16="http://schemas.microsoft.com/office/drawing/2014/main" id="{E781A4E9-8B87-417C-A865-ABA243FF358F}"/>
                  </a:ext>
                </a:extLst>
              </p:cNvPr>
              <p:cNvSpPr/>
              <p:nvPr/>
            </p:nvSpPr>
            <p:spPr>
              <a:xfrm rot="10800000">
                <a:off x="2364644" y="3906174"/>
                <a:ext cx="94407" cy="296708"/>
              </a:xfrm>
              <a:prstGeom prst="moon">
                <a:avLst/>
              </a:prstGeom>
              <a:solidFill>
                <a:srgbClr val="EE2737"/>
              </a:solidFill>
              <a:ln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Moon 16">
                <a:extLst>
                  <a:ext uri="{FF2B5EF4-FFF2-40B4-BE49-F238E27FC236}">
                    <a16:creationId xmlns:a16="http://schemas.microsoft.com/office/drawing/2014/main" id="{34E12DCB-9B54-4140-AD2B-EA85A4518D04}"/>
                  </a:ext>
                </a:extLst>
              </p:cNvPr>
              <p:cNvSpPr/>
              <p:nvPr/>
            </p:nvSpPr>
            <p:spPr>
              <a:xfrm rot="5400000">
                <a:off x="2715298" y="3548775"/>
                <a:ext cx="94407" cy="296708"/>
              </a:xfrm>
              <a:prstGeom prst="moon">
                <a:avLst/>
              </a:prstGeom>
              <a:solidFill>
                <a:srgbClr val="EE2737"/>
              </a:solidFill>
              <a:ln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55F26A7-2E54-476B-B24D-8BD0F80AD6A5}"/>
                  </a:ext>
                </a:extLst>
              </p:cNvPr>
              <p:cNvSpPr/>
              <p:nvPr/>
            </p:nvSpPr>
            <p:spPr>
              <a:xfrm>
                <a:off x="2259953" y="3585023"/>
                <a:ext cx="276478" cy="249505"/>
              </a:xfrm>
              <a:prstGeom prst="ellipse">
                <a:avLst/>
              </a:prstGeom>
              <a:solidFill>
                <a:srgbClr val="EE2737"/>
              </a:solidFill>
              <a:ln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438910F-3C5F-4C5B-9C81-793C27BC44F9}"/>
                </a:ext>
              </a:extLst>
            </p:cNvPr>
            <p:cNvSpPr/>
            <p:nvPr/>
          </p:nvSpPr>
          <p:spPr>
            <a:xfrm>
              <a:off x="3785217" y="1428414"/>
              <a:ext cx="6487113" cy="29940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3091F33-88FE-416C-9AEE-04717F4B9622}"/>
              </a:ext>
            </a:extLst>
          </p:cNvPr>
          <p:cNvGrpSpPr/>
          <p:nvPr/>
        </p:nvGrpSpPr>
        <p:grpSpPr>
          <a:xfrm rot="5400000">
            <a:off x="1478986" y="1893706"/>
            <a:ext cx="6487113" cy="2994051"/>
            <a:chOff x="1162048" y="1435157"/>
            <a:chExt cx="6487113" cy="299405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F4F8FCB-2E6E-4E46-BD14-2DB503780428}"/>
                </a:ext>
              </a:extLst>
            </p:cNvPr>
            <p:cNvGrpSpPr/>
            <p:nvPr/>
          </p:nvGrpSpPr>
          <p:grpSpPr>
            <a:xfrm rot="10800000">
              <a:off x="1835540" y="2634631"/>
              <a:ext cx="2873937" cy="573186"/>
              <a:chOff x="7135825" y="2742525"/>
              <a:chExt cx="2873937" cy="573186"/>
            </a:xfrm>
          </p:grpSpPr>
          <p:sp>
            <p:nvSpPr>
              <p:cNvPr id="40" name="Circle: Hollow 39">
                <a:extLst>
                  <a:ext uri="{FF2B5EF4-FFF2-40B4-BE49-F238E27FC236}">
                    <a16:creationId xmlns:a16="http://schemas.microsoft.com/office/drawing/2014/main" id="{A70EEB5B-85C9-4EA6-9515-8A1492F4E16F}"/>
                  </a:ext>
                </a:extLst>
              </p:cNvPr>
              <p:cNvSpPr/>
              <p:nvPr/>
            </p:nvSpPr>
            <p:spPr>
              <a:xfrm>
                <a:off x="7135825" y="2742525"/>
                <a:ext cx="586673" cy="573186"/>
              </a:xfrm>
              <a:prstGeom prst="donut">
                <a:avLst/>
              </a:prstGeom>
              <a:solidFill>
                <a:srgbClr val="B7B09C"/>
              </a:solidFill>
              <a:ln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C382363C-7B40-4CC2-8DB1-CB6CFB716ECE}"/>
                  </a:ext>
                </a:extLst>
              </p:cNvPr>
              <p:cNvSpPr/>
              <p:nvPr/>
            </p:nvSpPr>
            <p:spPr>
              <a:xfrm>
                <a:off x="7669816" y="2946089"/>
                <a:ext cx="2339946" cy="161841"/>
              </a:xfrm>
              <a:prstGeom prst="rect">
                <a:avLst/>
              </a:prstGeom>
              <a:solidFill>
                <a:srgbClr val="B7B09C"/>
              </a:solidFill>
              <a:ln>
                <a:solidFill>
                  <a:srgbClr val="B7B0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5A43D1F-6649-4EC5-A8A4-F84649296CE9}"/>
                </a:ext>
              </a:extLst>
            </p:cNvPr>
            <p:cNvGrpSpPr/>
            <p:nvPr/>
          </p:nvGrpSpPr>
          <p:grpSpPr>
            <a:xfrm>
              <a:off x="1233688" y="2326112"/>
              <a:ext cx="1207063" cy="1207063"/>
              <a:chOff x="1806875" y="3101600"/>
              <a:chExt cx="1207063" cy="1207063"/>
            </a:xfrm>
          </p:grpSpPr>
          <p:sp>
            <p:nvSpPr>
              <p:cNvPr id="43" name="Flowchart: Sequential Access Storage 42">
                <a:extLst>
                  <a:ext uri="{FF2B5EF4-FFF2-40B4-BE49-F238E27FC236}">
                    <a16:creationId xmlns:a16="http://schemas.microsoft.com/office/drawing/2014/main" id="{1E7EDCD5-8505-472C-B0C4-DA4CF83D49B4}"/>
                  </a:ext>
                </a:extLst>
              </p:cNvPr>
              <p:cNvSpPr/>
              <p:nvPr/>
            </p:nvSpPr>
            <p:spPr>
              <a:xfrm>
                <a:off x="1806876" y="3111717"/>
                <a:ext cx="1207062" cy="1186832"/>
              </a:xfrm>
              <a:prstGeom prst="flowChartMagneticTape">
                <a:avLst/>
              </a:prstGeom>
              <a:solidFill>
                <a:srgbClr val="B7B09C"/>
              </a:solidFill>
              <a:ln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Flowchart: Sequential Access Storage 43">
                <a:extLst>
                  <a:ext uri="{FF2B5EF4-FFF2-40B4-BE49-F238E27FC236}">
                    <a16:creationId xmlns:a16="http://schemas.microsoft.com/office/drawing/2014/main" id="{7F61E254-3CC4-4963-817F-822BECE3B557}"/>
                  </a:ext>
                </a:extLst>
              </p:cNvPr>
              <p:cNvSpPr/>
              <p:nvPr/>
            </p:nvSpPr>
            <p:spPr>
              <a:xfrm rot="16200000">
                <a:off x="1800132" y="3111716"/>
                <a:ext cx="1207062" cy="1186832"/>
              </a:xfrm>
              <a:prstGeom prst="flowChartMagneticTape">
                <a:avLst/>
              </a:prstGeom>
              <a:solidFill>
                <a:srgbClr val="B7B09C"/>
              </a:solidFill>
              <a:ln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Flowchart: Sequential Access Storage 44">
                <a:extLst>
                  <a:ext uri="{FF2B5EF4-FFF2-40B4-BE49-F238E27FC236}">
                    <a16:creationId xmlns:a16="http://schemas.microsoft.com/office/drawing/2014/main" id="{BBF99BBC-1606-46F9-AC8F-64243D7ACF3F}"/>
                  </a:ext>
                </a:extLst>
              </p:cNvPr>
              <p:cNvSpPr/>
              <p:nvPr/>
            </p:nvSpPr>
            <p:spPr>
              <a:xfrm rot="10800000">
                <a:off x="1806875" y="3104972"/>
                <a:ext cx="1207062" cy="1186832"/>
              </a:xfrm>
              <a:prstGeom prst="flowChartMagneticTape">
                <a:avLst/>
              </a:prstGeom>
              <a:solidFill>
                <a:srgbClr val="B7B09C"/>
              </a:solidFill>
              <a:ln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Flowchart: Sequential Access Storage 45">
                <a:extLst>
                  <a:ext uri="{FF2B5EF4-FFF2-40B4-BE49-F238E27FC236}">
                    <a16:creationId xmlns:a16="http://schemas.microsoft.com/office/drawing/2014/main" id="{37306856-2DA3-4DE1-88F4-7352CE60D23E}"/>
                  </a:ext>
                </a:extLst>
              </p:cNvPr>
              <p:cNvSpPr/>
              <p:nvPr/>
            </p:nvSpPr>
            <p:spPr>
              <a:xfrm rot="5400000">
                <a:off x="1800131" y="3111715"/>
                <a:ext cx="1207062" cy="1186832"/>
              </a:xfrm>
              <a:prstGeom prst="flowChartMagneticTape">
                <a:avLst/>
              </a:prstGeom>
              <a:solidFill>
                <a:srgbClr val="B7B09C"/>
              </a:solidFill>
              <a:ln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Moon 46">
                <a:extLst>
                  <a:ext uri="{FF2B5EF4-FFF2-40B4-BE49-F238E27FC236}">
                    <a16:creationId xmlns:a16="http://schemas.microsoft.com/office/drawing/2014/main" id="{15C29F9D-913C-466A-AF47-C58F6C6108DC}"/>
                  </a:ext>
                </a:extLst>
              </p:cNvPr>
              <p:cNvSpPr/>
              <p:nvPr/>
            </p:nvSpPr>
            <p:spPr>
              <a:xfrm>
                <a:off x="2351158" y="3191379"/>
                <a:ext cx="94407" cy="296708"/>
              </a:xfrm>
              <a:prstGeom prst="moon">
                <a:avLst/>
              </a:prstGeom>
              <a:solidFill>
                <a:srgbClr val="EE2737"/>
              </a:solidFill>
              <a:ln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Moon 47">
                <a:extLst>
                  <a:ext uri="{FF2B5EF4-FFF2-40B4-BE49-F238E27FC236}">
                    <a16:creationId xmlns:a16="http://schemas.microsoft.com/office/drawing/2014/main" id="{A17E6099-22B4-49ED-A273-E4BFDDC8E321}"/>
                  </a:ext>
                </a:extLst>
              </p:cNvPr>
              <p:cNvSpPr/>
              <p:nvPr/>
            </p:nvSpPr>
            <p:spPr>
              <a:xfrm rot="16200000">
                <a:off x="2020733" y="3562263"/>
                <a:ext cx="94407" cy="296708"/>
              </a:xfrm>
              <a:prstGeom prst="moon">
                <a:avLst/>
              </a:prstGeom>
              <a:solidFill>
                <a:srgbClr val="EE2737"/>
              </a:solidFill>
              <a:ln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Moon 48">
                <a:extLst>
                  <a:ext uri="{FF2B5EF4-FFF2-40B4-BE49-F238E27FC236}">
                    <a16:creationId xmlns:a16="http://schemas.microsoft.com/office/drawing/2014/main" id="{F588D168-CC8B-4A72-BBD2-8802A3D8F478}"/>
                  </a:ext>
                </a:extLst>
              </p:cNvPr>
              <p:cNvSpPr/>
              <p:nvPr/>
            </p:nvSpPr>
            <p:spPr>
              <a:xfrm rot="10800000">
                <a:off x="2364644" y="3906174"/>
                <a:ext cx="94407" cy="296708"/>
              </a:xfrm>
              <a:prstGeom prst="moon">
                <a:avLst/>
              </a:prstGeom>
              <a:solidFill>
                <a:srgbClr val="EE2737"/>
              </a:solidFill>
              <a:ln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Moon 49">
                <a:extLst>
                  <a:ext uri="{FF2B5EF4-FFF2-40B4-BE49-F238E27FC236}">
                    <a16:creationId xmlns:a16="http://schemas.microsoft.com/office/drawing/2014/main" id="{61EED561-618C-47BB-AFD4-78978B6A8AA9}"/>
                  </a:ext>
                </a:extLst>
              </p:cNvPr>
              <p:cNvSpPr/>
              <p:nvPr/>
            </p:nvSpPr>
            <p:spPr>
              <a:xfrm rot="5400000">
                <a:off x="2715298" y="3548775"/>
                <a:ext cx="94407" cy="296708"/>
              </a:xfrm>
              <a:prstGeom prst="moon">
                <a:avLst/>
              </a:prstGeom>
              <a:solidFill>
                <a:srgbClr val="EE2737"/>
              </a:solidFill>
              <a:ln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5DA17141-240B-44D3-97EA-608B896B52A0}"/>
                  </a:ext>
                </a:extLst>
              </p:cNvPr>
              <p:cNvSpPr/>
              <p:nvPr/>
            </p:nvSpPr>
            <p:spPr>
              <a:xfrm>
                <a:off x="2259953" y="3585023"/>
                <a:ext cx="276478" cy="249505"/>
              </a:xfrm>
              <a:prstGeom prst="ellipse">
                <a:avLst/>
              </a:prstGeom>
              <a:solidFill>
                <a:srgbClr val="EE2737"/>
              </a:solidFill>
              <a:ln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2A99314-D071-4E6A-ADE8-77B56798C227}"/>
                </a:ext>
              </a:extLst>
            </p:cNvPr>
            <p:cNvSpPr/>
            <p:nvPr/>
          </p:nvSpPr>
          <p:spPr>
            <a:xfrm>
              <a:off x="1162048" y="1435157"/>
              <a:ext cx="6487113" cy="29940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013B25BE-3AE3-4CF6-A88B-32FD04770DB4}"/>
              </a:ext>
            </a:extLst>
          </p:cNvPr>
          <p:cNvSpPr/>
          <p:nvPr/>
        </p:nvSpPr>
        <p:spPr>
          <a:xfrm>
            <a:off x="5409525" y="3160614"/>
            <a:ext cx="1247521" cy="917097"/>
          </a:xfrm>
          <a:prstGeom prst="rect">
            <a:avLst/>
          </a:prstGeom>
          <a:solidFill>
            <a:srgbClr val="404040"/>
          </a:solidFill>
          <a:ln>
            <a:solidFill>
              <a:srgbClr val="B7B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rapezoid 55">
            <a:extLst>
              <a:ext uri="{FF2B5EF4-FFF2-40B4-BE49-F238E27FC236}">
                <a16:creationId xmlns:a16="http://schemas.microsoft.com/office/drawing/2014/main" id="{A514B05F-4C8F-4A6B-AC4C-AF8FA44E9BC1}"/>
              </a:ext>
            </a:extLst>
          </p:cNvPr>
          <p:cNvSpPr/>
          <p:nvPr/>
        </p:nvSpPr>
        <p:spPr>
          <a:xfrm>
            <a:off x="5410789" y="3024488"/>
            <a:ext cx="1247522" cy="134868"/>
          </a:xfrm>
          <a:prstGeom prst="trapezoid">
            <a:avLst/>
          </a:prstGeom>
          <a:solidFill>
            <a:srgbClr val="404040"/>
          </a:solidFill>
          <a:ln>
            <a:solidFill>
              <a:srgbClr val="B7B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rapezoid 56">
            <a:extLst>
              <a:ext uri="{FF2B5EF4-FFF2-40B4-BE49-F238E27FC236}">
                <a16:creationId xmlns:a16="http://schemas.microsoft.com/office/drawing/2014/main" id="{1331A788-12C9-47E7-847B-C78554558B46}"/>
              </a:ext>
            </a:extLst>
          </p:cNvPr>
          <p:cNvSpPr/>
          <p:nvPr/>
        </p:nvSpPr>
        <p:spPr>
          <a:xfrm rot="10800000">
            <a:off x="5410788" y="4076452"/>
            <a:ext cx="1247522" cy="134868"/>
          </a:xfrm>
          <a:prstGeom prst="trapezoid">
            <a:avLst/>
          </a:prstGeom>
          <a:solidFill>
            <a:srgbClr val="404040"/>
          </a:solidFill>
          <a:ln>
            <a:solidFill>
              <a:srgbClr val="B7B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ight Triangle 57">
            <a:extLst>
              <a:ext uri="{FF2B5EF4-FFF2-40B4-BE49-F238E27FC236}">
                <a16:creationId xmlns:a16="http://schemas.microsoft.com/office/drawing/2014/main" id="{5C821505-BB78-4BEB-B004-3BCED2C51FF0}"/>
              </a:ext>
            </a:extLst>
          </p:cNvPr>
          <p:cNvSpPr/>
          <p:nvPr/>
        </p:nvSpPr>
        <p:spPr>
          <a:xfrm rot="5400000">
            <a:off x="6544939" y="3271036"/>
            <a:ext cx="917097" cy="687823"/>
          </a:xfrm>
          <a:prstGeom prst="rtTriangle">
            <a:avLst/>
          </a:prstGeom>
          <a:solidFill>
            <a:srgbClr val="404040"/>
          </a:solidFill>
          <a:ln>
            <a:solidFill>
              <a:srgbClr val="B7B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ight Triangle 58">
            <a:extLst>
              <a:ext uri="{FF2B5EF4-FFF2-40B4-BE49-F238E27FC236}">
                <a16:creationId xmlns:a16="http://schemas.microsoft.com/office/drawing/2014/main" id="{86795E2F-E96D-4CE6-821E-3F2A1DE3323C}"/>
              </a:ext>
            </a:extLst>
          </p:cNvPr>
          <p:cNvSpPr/>
          <p:nvPr/>
        </p:nvSpPr>
        <p:spPr>
          <a:xfrm rot="10800000">
            <a:off x="4724230" y="3190115"/>
            <a:ext cx="687823" cy="917097"/>
          </a:xfrm>
          <a:prstGeom prst="rtTriangle">
            <a:avLst/>
          </a:prstGeom>
          <a:solidFill>
            <a:srgbClr val="404040"/>
          </a:solidFill>
          <a:ln>
            <a:solidFill>
              <a:srgbClr val="B7B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D1B009BA-4EC2-461B-B8AF-E1C0B99A3BC7}"/>
              </a:ext>
            </a:extLst>
          </p:cNvPr>
          <p:cNvSpPr/>
          <p:nvPr/>
        </p:nvSpPr>
        <p:spPr>
          <a:xfrm>
            <a:off x="4536681" y="3164406"/>
            <a:ext cx="472036" cy="451805"/>
          </a:xfrm>
          <a:prstGeom prst="ellipse">
            <a:avLst/>
          </a:prstGeom>
          <a:solidFill>
            <a:srgbClr val="404040"/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A6872A0D-3995-427A-9955-8614DC43FACF}"/>
              </a:ext>
            </a:extLst>
          </p:cNvPr>
          <p:cNvSpPr/>
          <p:nvPr/>
        </p:nvSpPr>
        <p:spPr>
          <a:xfrm>
            <a:off x="7092415" y="3130690"/>
            <a:ext cx="472036" cy="451805"/>
          </a:xfrm>
          <a:prstGeom prst="ellipse">
            <a:avLst/>
          </a:prstGeom>
          <a:solidFill>
            <a:srgbClr val="404040"/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DBA4A8A-42D1-46FE-83F1-A5474AFFEF9D}"/>
              </a:ext>
            </a:extLst>
          </p:cNvPr>
          <p:cNvSpPr/>
          <p:nvPr/>
        </p:nvSpPr>
        <p:spPr>
          <a:xfrm>
            <a:off x="4794193" y="3415175"/>
            <a:ext cx="431575" cy="202301"/>
          </a:xfrm>
          <a:prstGeom prst="rect">
            <a:avLst/>
          </a:prstGeom>
          <a:solidFill>
            <a:srgbClr val="404040"/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27DA1D6-A3C5-4BF9-809D-B1CCE7AA0431}"/>
              </a:ext>
            </a:extLst>
          </p:cNvPr>
          <p:cNvSpPr/>
          <p:nvPr/>
        </p:nvSpPr>
        <p:spPr>
          <a:xfrm>
            <a:off x="6918352" y="3388202"/>
            <a:ext cx="431575" cy="202301"/>
          </a:xfrm>
          <a:prstGeom prst="rect">
            <a:avLst/>
          </a:prstGeom>
          <a:solidFill>
            <a:srgbClr val="404040"/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779C6E8-F2D3-4388-9125-892A545F9A5F}"/>
              </a:ext>
            </a:extLst>
          </p:cNvPr>
          <p:cNvGrpSpPr/>
          <p:nvPr/>
        </p:nvGrpSpPr>
        <p:grpSpPr>
          <a:xfrm>
            <a:off x="4606643" y="3753608"/>
            <a:ext cx="917097" cy="917097"/>
            <a:chOff x="4552696" y="4569555"/>
            <a:chExt cx="917097" cy="917097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40594DF-E165-4CD9-8127-9DABCE25238A}"/>
                </a:ext>
              </a:extLst>
            </p:cNvPr>
            <p:cNvSpPr/>
            <p:nvPr/>
          </p:nvSpPr>
          <p:spPr>
            <a:xfrm>
              <a:off x="4552696" y="4569555"/>
              <a:ext cx="917097" cy="917097"/>
            </a:xfrm>
            <a:prstGeom prst="ellipse">
              <a:avLst/>
            </a:prstGeom>
            <a:solidFill>
              <a:srgbClr val="B7B09C"/>
            </a:solid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lowchart: Summing Junction 64">
              <a:extLst>
                <a:ext uri="{FF2B5EF4-FFF2-40B4-BE49-F238E27FC236}">
                  <a16:creationId xmlns:a16="http://schemas.microsoft.com/office/drawing/2014/main" id="{249CB10F-314B-41EC-8585-F5FBEADA760A}"/>
                </a:ext>
              </a:extLst>
            </p:cNvPr>
            <p:cNvSpPr/>
            <p:nvPr/>
          </p:nvSpPr>
          <p:spPr>
            <a:xfrm>
              <a:off x="4704838" y="4721696"/>
              <a:ext cx="613646" cy="613646"/>
            </a:xfrm>
            <a:prstGeom prst="flowChartSummingJunction">
              <a:avLst/>
            </a:prstGeom>
            <a:solidFill>
              <a:srgbClr val="B7B09C"/>
            </a:solid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E65A125-4710-4D9C-BE92-D1AC8DC1B0B7}"/>
              </a:ext>
            </a:extLst>
          </p:cNvPr>
          <p:cNvGrpSpPr/>
          <p:nvPr/>
        </p:nvGrpSpPr>
        <p:grpSpPr>
          <a:xfrm>
            <a:off x="6541988" y="3753608"/>
            <a:ext cx="917097" cy="917097"/>
            <a:chOff x="4552696" y="4569555"/>
            <a:chExt cx="917097" cy="917097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73411EA7-3FAA-4AC3-8A4A-BE28E6A2E6F4}"/>
                </a:ext>
              </a:extLst>
            </p:cNvPr>
            <p:cNvSpPr/>
            <p:nvPr/>
          </p:nvSpPr>
          <p:spPr>
            <a:xfrm>
              <a:off x="4552696" y="4569555"/>
              <a:ext cx="917097" cy="917097"/>
            </a:xfrm>
            <a:prstGeom prst="ellipse">
              <a:avLst/>
            </a:prstGeom>
            <a:solidFill>
              <a:srgbClr val="B7B09C"/>
            </a:solid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lowchart: Summing Junction 68">
              <a:extLst>
                <a:ext uri="{FF2B5EF4-FFF2-40B4-BE49-F238E27FC236}">
                  <a16:creationId xmlns:a16="http://schemas.microsoft.com/office/drawing/2014/main" id="{EAF8245D-A9A5-443B-B6BD-F5E6471ED8F6}"/>
                </a:ext>
              </a:extLst>
            </p:cNvPr>
            <p:cNvSpPr/>
            <p:nvPr/>
          </p:nvSpPr>
          <p:spPr>
            <a:xfrm>
              <a:off x="4704838" y="4721696"/>
              <a:ext cx="613646" cy="613646"/>
            </a:xfrm>
            <a:prstGeom prst="flowChartSummingJunction">
              <a:avLst/>
            </a:prstGeom>
            <a:solidFill>
              <a:srgbClr val="B7B09C"/>
            </a:solid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3373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"/>
          <p:cNvSpPr txBox="1">
            <a:spLocks noGrp="1"/>
          </p:cNvSpPr>
          <p:nvPr>
            <p:ph type="title"/>
          </p:nvPr>
        </p:nvSpPr>
        <p:spPr>
          <a:xfrm>
            <a:off x="838200" y="3021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400"/>
              <a:buFont typeface="Arial"/>
              <a:buNone/>
            </a:pPr>
            <a:r>
              <a:rPr lang="en-US">
                <a:solidFill>
                  <a:srgbClr val="EE2737"/>
                </a:solidFill>
              </a:rPr>
              <a:t>Sponsor and Advisor</a:t>
            </a:r>
            <a:endParaRPr>
              <a:solidFill>
                <a:srgbClr val="EE2737"/>
              </a:solidFill>
            </a:endParaRPr>
          </a:p>
        </p:txBody>
      </p:sp>
      <p:sp>
        <p:nvSpPr>
          <p:cNvPr id="360" name="Google Shape;360;p3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361" name="Google Shape;361;p3"/>
          <p:cNvSpPr txBox="1">
            <a:spLocks noGrp="1"/>
          </p:cNvSpPr>
          <p:nvPr>
            <p:ph type="body" idx="3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</p:txBody>
      </p:sp>
      <p:sp>
        <p:nvSpPr>
          <p:cNvPr id="362" name="Google Shape;362;p3"/>
          <p:cNvSpPr txBox="1"/>
          <p:nvPr/>
        </p:nvSpPr>
        <p:spPr>
          <a:xfrm>
            <a:off x="2782682" y="4029557"/>
            <a:ext cx="2532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rgbClr val="236192"/>
                </a:solidFill>
                <a:latin typeface="Calibri"/>
                <a:ea typeface="Calibri"/>
                <a:cs typeface="Calibri"/>
                <a:sym typeface="Calibri"/>
              </a:rPr>
              <a:t>Engineering Mentor</a:t>
            </a:r>
            <a:endParaRPr>
              <a:solidFill>
                <a:srgbClr val="236192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36192"/>
                </a:solidFill>
                <a:latin typeface="Calibri"/>
                <a:ea typeface="Calibri"/>
                <a:cs typeface="Calibri"/>
                <a:sym typeface="Calibri"/>
              </a:rPr>
              <a:t>Mike Conroy</a:t>
            </a:r>
            <a:endParaRPr>
              <a:solidFill>
                <a:srgbClr val="236192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236192"/>
                </a:solidFill>
                <a:latin typeface="Calibri"/>
                <a:ea typeface="Calibri"/>
                <a:cs typeface="Calibri"/>
                <a:sym typeface="Calibri"/>
              </a:rPr>
              <a:t>Florida Space Institute</a:t>
            </a:r>
            <a:endParaRPr>
              <a:solidFill>
                <a:srgbClr val="236192"/>
              </a:solidFill>
            </a:endParaRPr>
          </a:p>
        </p:txBody>
      </p:sp>
      <p:sp>
        <p:nvSpPr>
          <p:cNvPr id="363" name="Google Shape;363;p3"/>
          <p:cNvSpPr txBox="1"/>
          <p:nvPr/>
        </p:nvSpPr>
        <p:spPr>
          <a:xfrm>
            <a:off x="7312316" y="4029557"/>
            <a:ext cx="20970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rgbClr val="236192"/>
                </a:solidFill>
                <a:latin typeface="Calibri"/>
                <a:ea typeface="Calibri"/>
                <a:cs typeface="Calibri"/>
                <a:sym typeface="Calibri"/>
              </a:rPr>
              <a:t>Academic Advisor</a:t>
            </a:r>
            <a:endParaRPr>
              <a:solidFill>
                <a:srgbClr val="236192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36192"/>
                </a:solidFill>
                <a:latin typeface="Calibri"/>
                <a:ea typeface="Calibri"/>
                <a:cs typeface="Calibri"/>
                <a:sym typeface="Calibri"/>
              </a:rPr>
              <a:t>Dr. Patrick Hollis</a:t>
            </a:r>
            <a:endParaRPr>
              <a:solidFill>
                <a:srgbClr val="236192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236192"/>
                </a:solidFill>
                <a:latin typeface="Calibri"/>
                <a:ea typeface="Calibri"/>
                <a:cs typeface="Calibri"/>
                <a:sym typeface="Calibri"/>
              </a:rPr>
              <a:t>FAMU-FSU College of Engineering</a:t>
            </a:r>
            <a:endParaRPr>
              <a:solidFill>
                <a:srgbClr val="236192"/>
              </a:solidFill>
            </a:endParaRPr>
          </a:p>
        </p:txBody>
      </p:sp>
      <p:pic>
        <p:nvPicPr>
          <p:cNvPr id="364" name="Google Shape;364;p3"/>
          <p:cNvPicPr preferRelativeResize="0"/>
          <p:nvPr/>
        </p:nvPicPr>
        <p:blipFill rotWithShape="1">
          <a:blip r:embed="rId3">
            <a:alphaModFix/>
          </a:blip>
          <a:srcRect l="6338" r="6347"/>
          <a:stretch/>
        </p:blipFill>
        <p:spPr>
          <a:xfrm>
            <a:off x="7312325" y="1627838"/>
            <a:ext cx="2097000" cy="240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0150" y="1627838"/>
            <a:ext cx="2377639" cy="240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400"/>
              <a:buFont typeface="Arial"/>
              <a:buNone/>
            </a:pPr>
            <a:r>
              <a:rPr lang="en-US"/>
              <a:t>Concept Generation</a:t>
            </a:r>
            <a:endParaRPr/>
          </a:p>
        </p:txBody>
      </p:sp>
      <p:sp>
        <p:nvSpPr>
          <p:cNvPr id="685" name="Google Shape;685;p8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  <p:sp>
        <p:nvSpPr>
          <p:cNvPr id="686" name="Google Shape;686;p8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400"/>
              <a:buFont typeface="Arial"/>
              <a:buNone/>
            </a:pPr>
            <a:r>
              <a:rPr lang="en-US"/>
              <a:t>Concept Selection</a:t>
            </a:r>
            <a:endParaRPr/>
          </a:p>
        </p:txBody>
      </p:sp>
      <p:sp>
        <p:nvSpPr>
          <p:cNvPr id="692" name="Google Shape;692;p9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  <p:sp>
        <p:nvSpPr>
          <p:cNvPr id="693" name="Google Shape;693;p9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10"/>
          <p:cNvSpPr txBox="1">
            <a:spLocks noGrp="1"/>
          </p:cNvSpPr>
          <p:nvPr>
            <p:ph type="title"/>
          </p:nvPr>
        </p:nvSpPr>
        <p:spPr>
          <a:xfrm>
            <a:off x="831850" y="689827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6000"/>
              <a:buFont typeface="Arial"/>
              <a:buNone/>
            </a:pPr>
            <a:r>
              <a:rPr lang="en-US"/>
              <a:t>Embodiment</a:t>
            </a:r>
            <a:endParaRPr/>
          </a:p>
        </p:txBody>
      </p:sp>
      <p:sp>
        <p:nvSpPr>
          <p:cNvPr id="699" name="Google Shape;699;p10"/>
          <p:cNvSpPr txBox="1">
            <a:spLocks noGrp="1"/>
          </p:cNvSpPr>
          <p:nvPr>
            <p:ph type="body" idx="1"/>
          </p:nvPr>
        </p:nvSpPr>
        <p:spPr>
          <a:xfrm>
            <a:off x="831850" y="377177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r>
              <a:rPr lang="en-US"/>
              <a:t>Upcoming Presenter’s Name</a:t>
            </a:r>
            <a:endParaRPr/>
          </a:p>
        </p:txBody>
      </p:sp>
      <p:sp>
        <p:nvSpPr>
          <p:cNvPr id="700" name="Google Shape;700;p10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11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  <p:pic>
        <p:nvPicPr>
          <p:cNvPr id="706" name="Google Shape;70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08098" y="1388723"/>
            <a:ext cx="7145702" cy="4080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12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  <p:pic>
        <p:nvPicPr>
          <p:cNvPr id="712" name="Google Shape;71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55926" y="1871363"/>
            <a:ext cx="7099214" cy="3115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3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  <p:pic>
        <p:nvPicPr>
          <p:cNvPr id="718" name="Google Shape;718;p13"/>
          <p:cNvPicPr preferRelativeResize="0"/>
          <p:nvPr/>
        </p:nvPicPr>
        <p:blipFill rotWithShape="1">
          <a:blip r:embed="rId3">
            <a:alphaModFix/>
          </a:blip>
          <a:srcRect l="26777" r="19892"/>
          <a:stretch/>
        </p:blipFill>
        <p:spPr>
          <a:xfrm>
            <a:off x="3396674" y="641023"/>
            <a:ext cx="5398653" cy="4894825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p13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14"/>
          <p:cNvSpPr txBox="1">
            <a:spLocks noGrp="1"/>
          </p:cNvSpPr>
          <p:nvPr>
            <p:ph type="title"/>
          </p:nvPr>
        </p:nvSpPr>
        <p:spPr>
          <a:xfrm>
            <a:off x="831850" y="689827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6000"/>
              <a:buFont typeface="Arial"/>
              <a:buNone/>
            </a:pPr>
            <a:r>
              <a:rPr lang="en-US"/>
              <a:t>Manufacturing</a:t>
            </a:r>
            <a:endParaRPr/>
          </a:p>
        </p:txBody>
      </p:sp>
      <p:sp>
        <p:nvSpPr>
          <p:cNvPr id="725" name="Google Shape;725;p14"/>
          <p:cNvSpPr txBox="1">
            <a:spLocks noGrp="1"/>
          </p:cNvSpPr>
          <p:nvPr>
            <p:ph type="body" idx="1"/>
          </p:nvPr>
        </p:nvSpPr>
        <p:spPr>
          <a:xfrm>
            <a:off x="831850" y="377177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r>
              <a:rPr lang="en-US"/>
              <a:t>Upcoming Presenter’s Name</a:t>
            </a:r>
            <a:endParaRPr/>
          </a:p>
        </p:txBody>
      </p:sp>
      <p:sp>
        <p:nvSpPr>
          <p:cNvPr id="726" name="Google Shape;726;p14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15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  <p:sp>
        <p:nvSpPr>
          <p:cNvPr id="732" name="Google Shape;732;p15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16"/>
          <p:cNvSpPr txBox="1">
            <a:spLocks noGrp="1"/>
          </p:cNvSpPr>
          <p:nvPr>
            <p:ph type="title"/>
          </p:nvPr>
        </p:nvSpPr>
        <p:spPr>
          <a:xfrm>
            <a:off x="831850" y="689827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6000"/>
              <a:buFont typeface="Arial"/>
              <a:buNone/>
            </a:pPr>
            <a:r>
              <a:rPr lang="en-US"/>
              <a:t>Testing</a:t>
            </a:r>
            <a:endParaRPr/>
          </a:p>
        </p:txBody>
      </p:sp>
      <p:sp>
        <p:nvSpPr>
          <p:cNvPr id="738" name="Google Shape;738;p16"/>
          <p:cNvSpPr txBox="1">
            <a:spLocks noGrp="1"/>
          </p:cNvSpPr>
          <p:nvPr>
            <p:ph type="body" idx="1"/>
          </p:nvPr>
        </p:nvSpPr>
        <p:spPr>
          <a:xfrm>
            <a:off x="831850" y="377177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r>
              <a:rPr lang="en-US"/>
              <a:t>Upcoming Presenter’s Name</a:t>
            </a:r>
            <a:endParaRPr/>
          </a:p>
        </p:txBody>
      </p:sp>
      <p:sp>
        <p:nvSpPr>
          <p:cNvPr id="739" name="Google Shape;739;p16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17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  <p:sp>
        <p:nvSpPr>
          <p:cNvPr id="745" name="Google Shape;745;p17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">
            <a:hlinkClick r:id="" action="ppaction://media"/>
            <a:extLst>
              <a:ext uri="{FF2B5EF4-FFF2-40B4-BE49-F238E27FC236}">
                <a16:creationId xmlns:a16="http://schemas.microsoft.com/office/drawing/2014/main" id="{6E633EF5-0BFA-46BF-948C-FC0C118D0D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7742" t="17721" r="17895" b="7460"/>
          <a:stretch/>
        </p:blipFill>
        <p:spPr>
          <a:xfrm>
            <a:off x="6685915" y="498764"/>
            <a:ext cx="5263277" cy="482988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2709C8-81E9-40B1-B535-57911AFAD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5354782" cy="4016620"/>
          </a:xfrm>
        </p:spPr>
        <p:txBody>
          <a:bodyPr/>
          <a:lstStyle/>
          <a:p>
            <a:r>
              <a:rPr lang="en-US" dirty="0"/>
              <a:t>Scaled down version of NASA’s</a:t>
            </a:r>
          </a:p>
          <a:p>
            <a:pPr lvl="1"/>
            <a:r>
              <a:rPr lang="en-US" dirty="0"/>
              <a:t>Focused on the arm and shoulder joint</a:t>
            </a:r>
          </a:p>
          <a:p>
            <a:r>
              <a:rPr lang="en-US" dirty="0"/>
              <a:t>Excavate in different gravities</a:t>
            </a:r>
          </a:p>
          <a:p>
            <a:r>
              <a:rPr lang="en-US" dirty="0"/>
              <a:t>Navigate tough terrain carrying a load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C6515-0452-4711-9B77-F99560FA90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4ABE40-98A1-4102-AEC6-335B631223E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4399E9-0C80-440E-BB5A-C39A541FB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E2737"/>
                </a:solidFill>
              </a:rPr>
              <a:t>Project Background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30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21"/>
                            </p:stCondLst>
                            <p:childTnLst>
                              <p:par>
                                <p:cTn id="8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18"/>
          <p:cNvSpPr txBox="1">
            <a:spLocks noGrp="1"/>
          </p:cNvSpPr>
          <p:nvPr>
            <p:ph type="title"/>
          </p:nvPr>
        </p:nvSpPr>
        <p:spPr>
          <a:xfrm>
            <a:off x="831850" y="689827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6000"/>
              <a:buFont typeface="Arial"/>
              <a:buNone/>
            </a:pPr>
            <a:r>
              <a:rPr lang="en-US"/>
              <a:t>Project Management</a:t>
            </a:r>
            <a:endParaRPr/>
          </a:p>
        </p:txBody>
      </p:sp>
      <p:sp>
        <p:nvSpPr>
          <p:cNvPr id="751" name="Google Shape;751;p18"/>
          <p:cNvSpPr txBox="1">
            <a:spLocks noGrp="1"/>
          </p:cNvSpPr>
          <p:nvPr>
            <p:ph type="body" idx="1"/>
          </p:nvPr>
        </p:nvSpPr>
        <p:spPr>
          <a:xfrm>
            <a:off x="831850" y="377177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endParaRPr/>
          </a:p>
        </p:txBody>
      </p:sp>
      <p:sp>
        <p:nvSpPr>
          <p:cNvPr id="752" name="Google Shape;752;p18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400"/>
              <a:buFont typeface="Arial"/>
              <a:buNone/>
            </a:pPr>
            <a:r>
              <a:rPr lang="en-US"/>
              <a:t># Most Important Points</a:t>
            </a:r>
            <a:endParaRPr/>
          </a:p>
        </p:txBody>
      </p:sp>
      <p:sp>
        <p:nvSpPr>
          <p:cNvPr id="758" name="Google Shape;758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016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/>
              <a:t>The quick brown fox jumps over the lazy dog. 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/>
              <a:t>The quick brown fox jumps over the lazy dog. 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/>
              <a:t>The quick brown fox jumps over the lazy dog. 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/>
              <a:t>The quick brown fox jumps over the lazy dog. 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/>
              <a:t>The quick brown fox jumps over the lazy dog. 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/>
              <a:t>The quick brown fox jumps over the lazy dog. 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759" name="Google Shape;759;p19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  <p:sp>
        <p:nvSpPr>
          <p:cNvPr id="760" name="Google Shape;760;p19"/>
          <p:cNvSpPr txBox="1">
            <a:spLocks noGrp="1"/>
          </p:cNvSpPr>
          <p:nvPr>
            <p:ph type="body" idx="2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400"/>
              <a:buFont typeface="Arial"/>
              <a:buNone/>
            </a:pPr>
            <a:r>
              <a:rPr lang="en-US"/>
              <a:t>Lessons Learned</a:t>
            </a:r>
            <a:endParaRPr/>
          </a:p>
        </p:txBody>
      </p:sp>
      <p:sp>
        <p:nvSpPr>
          <p:cNvPr id="766" name="Google Shape;766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016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767" name="Google Shape;767;p20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  <p:sp>
        <p:nvSpPr>
          <p:cNvPr id="768" name="Google Shape;768;p20"/>
          <p:cNvSpPr txBox="1">
            <a:spLocks noGrp="1"/>
          </p:cNvSpPr>
          <p:nvPr>
            <p:ph type="body" idx="2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24"/>
          <p:cNvSpPr txBox="1">
            <a:spLocks noGrp="1"/>
          </p:cNvSpPr>
          <p:nvPr>
            <p:ph type="title"/>
          </p:nvPr>
        </p:nvSpPr>
        <p:spPr>
          <a:xfrm>
            <a:off x="831850" y="689827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6000"/>
              <a:buFont typeface="Arial"/>
              <a:buNone/>
            </a:pPr>
            <a:r>
              <a:rPr lang="en-US"/>
              <a:t>Functional Decomp Backup</a:t>
            </a:r>
            <a:endParaRPr/>
          </a:p>
        </p:txBody>
      </p:sp>
      <p:sp>
        <p:nvSpPr>
          <p:cNvPr id="774" name="Google Shape;774;p24"/>
          <p:cNvSpPr txBox="1">
            <a:spLocks noGrp="1"/>
          </p:cNvSpPr>
          <p:nvPr>
            <p:ph type="body" idx="1"/>
          </p:nvPr>
        </p:nvSpPr>
        <p:spPr>
          <a:xfrm>
            <a:off x="831850" y="377177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endParaRPr/>
          </a:p>
        </p:txBody>
      </p:sp>
      <p:sp>
        <p:nvSpPr>
          <p:cNvPr id="775" name="Google Shape;775;p24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25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  <p:sp>
        <p:nvSpPr>
          <p:cNvPr id="781" name="Google Shape;781;p25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26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  <p:sp>
        <p:nvSpPr>
          <p:cNvPr id="787" name="Google Shape;787;p26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27"/>
          <p:cNvSpPr txBox="1">
            <a:spLocks noGrp="1"/>
          </p:cNvSpPr>
          <p:nvPr>
            <p:ph type="title"/>
          </p:nvPr>
        </p:nvSpPr>
        <p:spPr>
          <a:xfrm>
            <a:off x="831850" y="689827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6000"/>
              <a:buFont typeface="Arial"/>
              <a:buNone/>
            </a:pPr>
            <a:r>
              <a:rPr lang="en-US"/>
              <a:t>Concept Selection Backup</a:t>
            </a:r>
            <a:endParaRPr/>
          </a:p>
        </p:txBody>
      </p:sp>
      <p:sp>
        <p:nvSpPr>
          <p:cNvPr id="793" name="Google Shape;793;p27"/>
          <p:cNvSpPr txBox="1">
            <a:spLocks noGrp="1"/>
          </p:cNvSpPr>
          <p:nvPr>
            <p:ph type="body" idx="1"/>
          </p:nvPr>
        </p:nvSpPr>
        <p:spPr>
          <a:xfrm>
            <a:off x="831850" y="377177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endParaRPr/>
          </a:p>
        </p:txBody>
      </p:sp>
      <p:sp>
        <p:nvSpPr>
          <p:cNvPr id="794" name="Google Shape;794;p27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28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  <p:sp>
        <p:nvSpPr>
          <p:cNvPr id="800" name="Google Shape;800;p28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29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  <p:sp>
        <p:nvSpPr>
          <p:cNvPr id="806" name="Google Shape;806;p29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30"/>
          <p:cNvSpPr txBox="1">
            <a:spLocks noGrp="1"/>
          </p:cNvSpPr>
          <p:nvPr>
            <p:ph type="title"/>
          </p:nvPr>
        </p:nvSpPr>
        <p:spPr>
          <a:xfrm>
            <a:off x="831850" y="689827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6000"/>
              <a:buFont typeface="Arial"/>
              <a:buNone/>
            </a:pPr>
            <a:r>
              <a:rPr lang="en-US"/>
              <a:t>Detailed Math Backup</a:t>
            </a:r>
            <a:endParaRPr/>
          </a:p>
        </p:txBody>
      </p:sp>
      <p:sp>
        <p:nvSpPr>
          <p:cNvPr id="812" name="Google Shape;812;p30"/>
          <p:cNvSpPr txBox="1">
            <a:spLocks noGrp="1"/>
          </p:cNvSpPr>
          <p:nvPr>
            <p:ph type="body" idx="1"/>
          </p:nvPr>
        </p:nvSpPr>
        <p:spPr>
          <a:xfrm>
            <a:off x="831850" y="377177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endParaRPr/>
          </a:p>
        </p:txBody>
      </p:sp>
      <p:sp>
        <p:nvSpPr>
          <p:cNvPr id="813" name="Google Shape;813;p30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ol_one">
            <a:hlinkClick r:id="" action="ppaction://media"/>
            <a:extLst>
              <a:ext uri="{FF2B5EF4-FFF2-40B4-BE49-F238E27FC236}">
                <a16:creationId xmlns:a16="http://schemas.microsoft.com/office/drawing/2014/main" id="{0C44BBA0-46CA-49E0-A28C-A95E718C6A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 rotWithShape="1">
          <a:blip r:embed="rId4"/>
          <a:srcRect l="22735" t="14338" r="21763"/>
          <a:stretch/>
        </p:blipFill>
        <p:spPr>
          <a:xfrm>
            <a:off x="5736156" y="-1512331"/>
            <a:ext cx="6664036" cy="58988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657890-83AD-4DA4-AA1B-54ED1A7AE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E2737"/>
                </a:solidFill>
              </a:rPr>
              <a:t>Objectives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5778F4-AFE4-4BE0-B9BA-CD3FF8BACE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Budget Friendly</a:t>
            </a:r>
          </a:p>
          <a:p>
            <a:r>
              <a:rPr lang="en-US" dirty="0"/>
              <a:t>Provide large enough torque</a:t>
            </a:r>
          </a:p>
          <a:p>
            <a:pPr lvl="1"/>
            <a:r>
              <a:rPr lang="en-US" dirty="0"/>
              <a:t>Penetrate and excavate the ground</a:t>
            </a:r>
          </a:p>
          <a:p>
            <a:pPr lvl="1"/>
            <a:r>
              <a:rPr lang="en-US" dirty="0"/>
              <a:t>Travel with samples</a:t>
            </a:r>
          </a:p>
          <a:p>
            <a:r>
              <a:rPr lang="en-US" dirty="0"/>
              <a:t>Select materials and design that will endure the stress, load, and strain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AFD4D7-0216-4ED3-B8AB-21BD26A2FC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79D881-A59C-4F24-BDCD-BA191DC5969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2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41"/>
                            </p:stCondLst>
                            <p:childTnLst>
                              <p:par>
                                <p:cTn id="8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31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  <p:sp>
        <p:nvSpPr>
          <p:cNvPr id="819" name="Google Shape;819;p31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32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  <p:sp>
        <p:nvSpPr>
          <p:cNvPr id="825" name="Google Shape;825;p32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400"/>
              <a:buFont typeface="Arial"/>
              <a:buNone/>
            </a:pPr>
            <a:r>
              <a:rPr lang="en-US"/>
              <a:t>Standard Shapes</a:t>
            </a:r>
            <a:endParaRPr/>
          </a:p>
        </p:txBody>
      </p:sp>
      <p:sp>
        <p:nvSpPr>
          <p:cNvPr id="831" name="Google Shape;831;p33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52</a:t>
            </a:fld>
            <a:endParaRPr/>
          </a:p>
        </p:txBody>
      </p:sp>
      <p:grpSp>
        <p:nvGrpSpPr>
          <p:cNvPr id="832" name="Google Shape;832;p33"/>
          <p:cNvGrpSpPr/>
          <p:nvPr/>
        </p:nvGrpSpPr>
        <p:grpSpPr>
          <a:xfrm>
            <a:off x="602984" y="1449866"/>
            <a:ext cx="10156422" cy="4338886"/>
            <a:chOff x="602984" y="1670586"/>
            <a:chExt cx="10156422" cy="4338886"/>
          </a:xfrm>
        </p:grpSpPr>
        <p:sp>
          <p:nvSpPr>
            <p:cNvPr id="833" name="Google Shape;833;p33"/>
            <p:cNvSpPr/>
            <p:nvPr/>
          </p:nvSpPr>
          <p:spPr>
            <a:xfrm>
              <a:off x="606669" y="2606943"/>
              <a:ext cx="1676400" cy="457200"/>
            </a:xfrm>
            <a:prstGeom prst="rect">
              <a:avLst/>
            </a:prstGeom>
            <a:solidFill>
              <a:srgbClr val="FFFF00">
                <a:alpha val="24705"/>
              </a:srgbClr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Summary Box</a:t>
              </a:r>
              <a:endParaRPr/>
            </a:p>
          </p:txBody>
        </p:sp>
        <p:cxnSp>
          <p:nvCxnSpPr>
            <p:cNvPr id="834" name="Google Shape;834;p33"/>
            <p:cNvCxnSpPr/>
            <p:nvPr/>
          </p:nvCxnSpPr>
          <p:spPr>
            <a:xfrm>
              <a:off x="602984" y="3657600"/>
              <a:ext cx="914400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lg" len="lg"/>
            </a:ln>
          </p:spPr>
        </p:cxnSp>
        <p:sp>
          <p:nvSpPr>
            <p:cNvPr id="835" name="Google Shape;835;p33"/>
            <p:cNvSpPr/>
            <p:nvPr/>
          </p:nvSpPr>
          <p:spPr>
            <a:xfrm>
              <a:off x="602984" y="4438651"/>
              <a:ext cx="762000" cy="685800"/>
            </a:xfrm>
            <a:prstGeom prst="ellipse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36" name="Google Shape;836;p33"/>
            <p:cNvCxnSpPr/>
            <p:nvPr/>
          </p:nvCxnSpPr>
          <p:spPr>
            <a:xfrm>
              <a:off x="602984" y="4114800"/>
              <a:ext cx="914400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oval" w="lg" len="lg"/>
            </a:ln>
          </p:spPr>
        </p:cxnSp>
        <p:sp>
          <p:nvSpPr>
            <p:cNvPr id="837" name="Google Shape;837;p33"/>
            <p:cNvSpPr/>
            <p:nvPr/>
          </p:nvSpPr>
          <p:spPr>
            <a:xfrm>
              <a:off x="602984" y="1670586"/>
              <a:ext cx="685800" cy="685800"/>
            </a:xfrm>
            <a:prstGeom prst="rect">
              <a:avLst/>
            </a:prstGeom>
            <a:solidFill>
              <a:srgbClr val="FFFF00">
                <a:alpha val="24705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p33"/>
            <p:cNvSpPr/>
            <p:nvPr/>
          </p:nvSpPr>
          <p:spPr>
            <a:xfrm>
              <a:off x="602984" y="5323672"/>
              <a:ext cx="685800" cy="685800"/>
            </a:xfrm>
            <a:prstGeom prst="rect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p33"/>
            <p:cNvSpPr/>
            <p:nvPr/>
          </p:nvSpPr>
          <p:spPr>
            <a:xfrm>
              <a:off x="5257800" y="5258151"/>
              <a:ext cx="685800" cy="685800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p33"/>
            <p:cNvSpPr txBox="1"/>
            <p:nvPr/>
          </p:nvSpPr>
          <p:spPr>
            <a:xfrm>
              <a:off x="5257800" y="2606943"/>
              <a:ext cx="1229376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Text box 1</a:t>
              </a:r>
              <a:endParaRPr/>
            </a:p>
          </p:txBody>
        </p:sp>
        <p:sp>
          <p:nvSpPr>
            <p:cNvPr id="841" name="Google Shape;841;p33"/>
            <p:cNvSpPr txBox="1"/>
            <p:nvPr/>
          </p:nvSpPr>
          <p:spPr>
            <a:xfrm>
              <a:off x="8839200" y="2606943"/>
              <a:ext cx="1920206" cy="40011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Outlined</a:t>
              </a: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Text Box</a:t>
              </a:r>
              <a:endParaRPr/>
            </a:p>
          </p:txBody>
        </p:sp>
        <p:cxnSp>
          <p:nvCxnSpPr>
            <p:cNvPr id="842" name="Google Shape;842;p33"/>
            <p:cNvCxnSpPr/>
            <p:nvPr/>
          </p:nvCxnSpPr>
          <p:spPr>
            <a:xfrm>
              <a:off x="602984" y="3276600"/>
              <a:ext cx="9144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43" name="Google Shape;843;p33"/>
            <p:cNvCxnSpPr/>
            <p:nvPr/>
          </p:nvCxnSpPr>
          <p:spPr>
            <a:xfrm>
              <a:off x="5257800" y="3610829"/>
              <a:ext cx="914400" cy="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lg" len="lg"/>
            </a:ln>
          </p:spPr>
        </p:cxnSp>
        <p:sp>
          <p:nvSpPr>
            <p:cNvPr id="844" name="Google Shape;844;p33"/>
            <p:cNvSpPr/>
            <p:nvPr/>
          </p:nvSpPr>
          <p:spPr>
            <a:xfrm>
              <a:off x="5257800" y="4391880"/>
              <a:ext cx="762000" cy="685800"/>
            </a:xfrm>
            <a:prstGeom prst="ellipse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45" name="Google Shape;845;p33"/>
            <p:cNvCxnSpPr/>
            <p:nvPr/>
          </p:nvCxnSpPr>
          <p:spPr>
            <a:xfrm>
              <a:off x="5257800" y="4068029"/>
              <a:ext cx="914400" cy="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oval" w="lg" len="lg"/>
            </a:ln>
          </p:spPr>
        </p:cxnSp>
        <p:cxnSp>
          <p:nvCxnSpPr>
            <p:cNvPr id="846" name="Google Shape;846;p33"/>
            <p:cNvCxnSpPr/>
            <p:nvPr/>
          </p:nvCxnSpPr>
          <p:spPr>
            <a:xfrm>
              <a:off x="5257800" y="3229829"/>
              <a:ext cx="914400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847" name="Google Shape;847;p33"/>
            <p:cNvSpPr/>
            <p:nvPr/>
          </p:nvSpPr>
          <p:spPr>
            <a:xfrm>
              <a:off x="8839200" y="5279738"/>
              <a:ext cx="685800" cy="685800"/>
            </a:xfrm>
            <a:prstGeom prst="rect">
              <a:avLst/>
            </a:prstGeom>
            <a:noFill/>
            <a:ln w="38100" cap="flat" cmpd="sng">
              <a:solidFill>
                <a:srgbClr val="FFFF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48" name="Google Shape;848;p33"/>
            <p:cNvCxnSpPr/>
            <p:nvPr/>
          </p:nvCxnSpPr>
          <p:spPr>
            <a:xfrm>
              <a:off x="8839200" y="3632416"/>
              <a:ext cx="914400" cy="0"/>
            </a:xfrm>
            <a:prstGeom prst="straightConnector1">
              <a:avLst/>
            </a:prstGeom>
            <a:noFill/>
            <a:ln w="38100" cap="flat" cmpd="sng">
              <a:solidFill>
                <a:srgbClr val="FFFF00"/>
              </a:solidFill>
              <a:prstDash val="solid"/>
              <a:miter lim="800000"/>
              <a:headEnd type="none" w="sm" len="sm"/>
              <a:tailEnd type="triangle" w="lg" len="lg"/>
            </a:ln>
          </p:spPr>
        </p:cxnSp>
        <p:sp>
          <p:nvSpPr>
            <p:cNvPr id="849" name="Google Shape;849;p33"/>
            <p:cNvSpPr/>
            <p:nvPr/>
          </p:nvSpPr>
          <p:spPr>
            <a:xfrm>
              <a:off x="8839200" y="4413467"/>
              <a:ext cx="762000" cy="685800"/>
            </a:xfrm>
            <a:prstGeom prst="ellipse">
              <a:avLst/>
            </a:prstGeom>
            <a:noFill/>
            <a:ln w="38100" cap="flat" cmpd="sng">
              <a:solidFill>
                <a:srgbClr val="FFFF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50" name="Google Shape;850;p33"/>
            <p:cNvCxnSpPr/>
            <p:nvPr/>
          </p:nvCxnSpPr>
          <p:spPr>
            <a:xfrm>
              <a:off x="8839200" y="4089616"/>
              <a:ext cx="914400" cy="0"/>
            </a:xfrm>
            <a:prstGeom prst="straightConnector1">
              <a:avLst/>
            </a:prstGeom>
            <a:noFill/>
            <a:ln w="38100" cap="flat" cmpd="sng">
              <a:solidFill>
                <a:srgbClr val="FFFF00"/>
              </a:solidFill>
              <a:prstDash val="solid"/>
              <a:miter lim="800000"/>
              <a:headEnd type="none" w="sm" len="sm"/>
              <a:tailEnd type="oval" w="lg" len="lg"/>
            </a:ln>
          </p:spPr>
        </p:cxnSp>
        <p:cxnSp>
          <p:nvCxnSpPr>
            <p:cNvPr id="851" name="Google Shape;851;p33"/>
            <p:cNvCxnSpPr/>
            <p:nvPr/>
          </p:nvCxnSpPr>
          <p:spPr>
            <a:xfrm>
              <a:off x="8839200" y="3251416"/>
              <a:ext cx="914400" cy="0"/>
            </a:xfrm>
            <a:prstGeom prst="straightConnector1">
              <a:avLst/>
            </a:prstGeom>
            <a:noFill/>
            <a:ln w="28575" cap="flat" cmpd="sng">
              <a:solidFill>
                <a:srgbClr val="FFFF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400"/>
              <a:buFont typeface="Arial"/>
              <a:buNone/>
            </a:pPr>
            <a:r>
              <a:rPr lang="en-US"/>
              <a:t>Approved Logos</a:t>
            </a:r>
            <a:endParaRPr/>
          </a:p>
        </p:txBody>
      </p:sp>
      <p:sp>
        <p:nvSpPr>
          <p:cNvPr id="857" name="Google Shape;857;p34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53</a:t>
            </a:fld>
            <a:endParaRPr/>
          </a:p>
        </p:txBody>
      </p:sp>
      <p:sp>
        <p:nvSpPr>
          <p:cNvPr id="858" name="Google Shape;858;p34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</p:txBody>
      </p:sp>
      <p:pic>
        <p:nvPicPr>
          <p:cNvPr id="859" name="Google Shape;85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7289" y="1513727"/>
            <a:ext cx="2636515" cy="2952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" name="Google Shape;86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73533" y="3529950"/>
            <a:ext cx="4936265" cy="766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1" name="Google Shape;861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32638" y="1725622"/>
            <a:ext cx="2912061" cy="2740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2" name="Google Shape;862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40661" y="1621520"/>
            <a:ext cx="4909101" cy="11370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400"/>
              <a:buFont typeface="Arial"/>
              <a:buNone/>
            </a:pPr>
            <a:r>
              <a:rPr lang="en-US"/>
              <a:t>Color Palette</a:t>
            </a:r>
            <a:endParaRPr/>
          </a:p>
        </p:txBody>
      </p:sp>
      <p:sp>
        <p:nvSpPr>
          <p:cNvPr id="868" name="Google Shape;868;p35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54</a:t>
            </a:fld>
            <a:endParaRPr/>
          </a:p>
        </p:txBody>
      </p:sp>
      <p:sp>
        <p:nvSpPr>
          <p:cNvPr id="869" name="Google Shape;869;p35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</p:txBody>
      </p:sp>
      <p:pic>
        <p:nvPicPr>
          <p:cNvPr id="870" name="Google Shape;870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5119" y="1825625"/>
            <a:ext cx="7290686" cy="3955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400"/>
              <a:buFont typeface="Arial"/>
              <a:buNone/>
            </a:pPr>
            <a:r>
              <a:rPr lang="en-US"/>
              <a:t>APA Tables</a:t>
            </a:r>
            <a:endParaRPr/>
          </a:p>
        </p:txBody>
      </p:sp>
      <p:sp>
        <p:nvSpPr>
          <p:cNvPr id="876" name="Google Shape;876;p36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dirty="0"/>
              <a:t>55</a:t>
            </a:fld>
            <a:endParaRPr/>
          </a:p>
        </p:txBody>
      </p:sp>
      <p:sp>
        <p:nvSpPr>
          <p:cNvPr id="877" name="Google Shape;877;p36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</p:txBody>
      </p:sp>
      <p:graphicFrame>
        <p:nvGraphicFramePr>
          <p:cNvPr id="878" name="Google Shape;878;p36"/>
          <p:cNvGraphicFramePr/>
          <p:nvPr>
            <p:extLst>
              <p:ext uri="{D42A27DB-BD31-4B8C-83A1-F6EECF244321}">
                <p14:modId xmlns:p14="http://schemas.microsoft.com/office/powerpoint/2010/main" val="148747058"/>
              </p:ext>
            </p:extLst>
          </p:nvPr>
        </p:nvGraphicFramePr>
        <p:xfrm>
          <a:off x="802574" y="1324510"/>
          <a:ext cx="10515625" cy="1854250"/>
        </p:xfrm>
        <a:graphic>
          <a:graphicData uri="http://schemas.openxmlformats.org/drawingml/2006/table">
            <a:tbl>
              <a:tblPr firstRow="1" bandRow="1">
                <a:noFill/>
                <a:tableStyleId>{DAEDC1CA-79A1-4842-9E5B-ED87578EC716}</a:tableStyleId>
              </a:tblPr>
              <a:tblGrid>
                <a:gridCol w="210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3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3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3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03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dk1"/>
                          </a:solidFill>
                        </a:rPr>
                        <a:t>Category 1</a:t>
                      </a:r>
                      <a:endParaRPr/>
                    </a:p>
                  </a:txBody>
                  <a:tcPr marL="91450" marR="91450" marT="45725" marB="45725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>
                          <a:solidFill>
                            <a:schemeClr val="dk1"/>
                          </a:solidFill>
                        </a:rPr>
                        <a:t>Category 2</a:t>
                      </a:r>
                      <a:endParaRPr/>
                    </a:p>
                  </a:txBody>
                  <a:tcPr marL="91450" marR="91450" marT="45725" marB="45725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>
                          <a:solidFill>
                            <a:schemeClr val="dk1"/>
                          </a:solidFill>
                        </a:rPr>
                        <a:t>Category 3</a:t>
                      </a:r>
                      <a:endParaRPr/>
                    </a:p>
                  </a:txBody>
                  <a:tcPr marL="91450" marR="91450" marT="45725" marB="45725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>
                          <a:solidFill>
                            <a:schemeClr val="dk1"/>
                          </a:solidFill>
                        </a:rPr>
                        <a:t>Category 4</a:t>
                      </a:r>
                      <a:endParaRPr/>
                    </a:p>
                  </a:txBody>
                  <a:tcPr marL="91450" marR="91450" marT="45725" marB="45725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>
                          <a:solidFill>
                            <a:schemeClr val="dk1"/>
                          </a:solidFill>
                        </a:rPr>
                        <a:t>Category 5</a:t>
                      </a:r>
                      <a:endParaRPr/>
                    </a:p>
                  </a:txBody>
                  <a:tcPr marL="91450" marR="91450" marT="45725" marB="45725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</a:rPr>
                        <a:t>Item 1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</a:rPr>
                        <a:t>Item 2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</a:rPr>
                        <a:t>Item 3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</a:rPr>
                        <a:t>Item 4</a:t>
                      </a:r>
                      <a:endParaRPr/>
                    </a:p>
                  </a:txBody>
                  <a:tcPr marL="91450" marR="91450" marT="45725" marB="45725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79" name="Google Shape;879;p36"/>
          <p:cNvGraphicFramePr/>
          <p:nvPr>
            <p:extLst>
              <p:ext uri="{D42A27DB-BD31-4B8C-83A1-F6EECF244321}">
                <p14:modId xmlns:p14="http://schemas.microsoft.com/office/powerpoint/2010/main" val="3853654480"/>
              </p:ext>
            </p:extLst>
          </p:nvPr>
        </p:nvGraphicFramePr>
        <p:xfrm>
          <a:off x="838200" y="3632004"/>
          <a:ext cx="10515575" cy="2250485"/>
        </p:xfrm>
        <a:graphic>
          <a:graphicData uri="http://schemas.openxmlformats.org/drawingml/2006/table">
            <a:tbl>
              <a:tblPr firstRow="1" bandRow="1">
                <a:noFill/>
                <a:tableStyleId>{DAEDC1CA-79A1-4842-9E5B-ED87578EC716}</a:tableStyleId>
              </a:tblPr>
              <a:tblGrid>
                <a:gridCol w="204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8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8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8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481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13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>
                          <a:solidFill>
                            <a:schemeClr val="dk1"/>
                          </a:solidFill>
                        </a:rPr>
                        <a:t>Category 2</a:t>
                      </a:r>
                      <a:endParaRPr/>
                    </a:p>
                  </a:txBody>
                  <a:tcPr marL="91450" marR="91450" marT="45725" marB="45725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>
                          <a:solidFill>
                            <a:schemeClr val="dk1"/>
                          </a:solidFill>
                        </a:rPr>
                        <a:t>Category 3</a:t>
                      </a:r>
                      <a:endParaRPr/>
                    </a:p>
                  </a:txBody>
                  <a:tcPr marL="91450" marR="91450" marT="45725" marB="45725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>
                          <a:solidFill>
                            <a:schemeClr val="dk1"/>
                          </a:solidFill>
                        </a:rPr>
                        <a:t>Category 1</a:t>
                      </a:r>
                      <a:endParaRPr/>
                    </a:p>
                  </a:txBody>
                  <a:tcPr marL="91450" marR="91450" marT="45725" marB="45725"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>
                          <a:solidFill>
                            <a:schemeClr val="dk1"/>
                          </a:solidFill>
                        </a:rPr>
                        <a:t>subcategory 1</a:t>
                      </a:r>
                      <a:endParaRPr/>
                    </a:p>
                  </a:txBody>
                  <a:tcPr marL="91450" marR="91450" marT="45725" marB="45725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>
                          <a:solidFill>
                            <a:schemeClr val="dk1"/>
                          </a:solidFill>
                        </a:rPr>
                        <a:t>subcategory 2</a:t>
                      </a:r>
                      <a:endParaRPr/>
                    </a:p>
                  </a:txBody>
                  <a:tcPr marL="91450" marR="91450" marT="45725" marB="45725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>
                          <a:solidFill>
                            <a:schemeClr val="dk1"/>
                          </a:solidFill>
                        </a:rPr>
                        <a:t>subcategory 1</a:t>
                      </a:r>
                      <a:endParaRPr/>
                    </a:p>
                  </a:txBody>
                  <a:tcPr marL="91450" marR="91450" marT="45725" marB="45725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>
                          <a:solidFill>
                            <a:schemeClr val="dk1"/>
                          </a:solidFill>
                        </a:rPr>
                        <a:t>subcategory 2</a:t>
                      </a:r>
                      <a:endParaRPr/>
                    </a:p>
                  </a:txBody>
                  <a:tcPr marL="91450" marR="91450" marT="45725" marB="45725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</a:rPr>
                        <a:t>Item 1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</a:rPr>
                        <a:t>Item 2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7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</a:rPr>
                        <a:t>Item 3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</a:rPr>
                        <a:t>Item 4</a:t>
                      </a:r>
                      <a:endParaRPr/>
                    </a:p>
                  </a:txBody>
                  <a:tcPr marL="91450" marR="91450" marT="45725" marB="45725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f3388a7c88_0_93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489" name="Google Shape;489;gf3388a7c88_0_93"/>
          <p:cNvSpPr txBox="1">
            <a:spLocks noGrp="1"/>
          </p:cNvSpPr>
          <p:nvPr>
            <p:ph type="ctrTitle" idx="4294967295"/>
          </p:nvPr>
        </p:nvSpPr>
        <p:spPr>
          <a:xfrm>
            <a:off x="0" y="5025450"/>
            <a:ext cx="5300700" cy="819000"/>
          </a:xfrm>
          <a:prstGeom prst="rect">
            <a:avLst/>
          </a:prstGeom>
          <a:noFill/>
          <a:ln>
            <a:noFill/>
          </a:ln>
          <a:effectLst>
            <a:outerShdw blurRad="57150" dist="57150" dir="5400000" algn="bl" rotWithShape="0">
              <a:srgbClr val="000000">
                <a:alpha val="52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6000"/>
              <a:buFont typeface="Arial"/>
              <a:buNone/>
            </a:pPr>
            <a:r>
              <a:rPr lang="en-US" sz="4600" dirty="0">
                <a:solidFill>
                  <a:srgbClr val="EE2737"/>
                </a:solidFill>
                <a:latin typeface="+mj-lt"/>
              </a:rPr>
              <a:t>Customer Needs</a:t>
            </a:r>
            <a:endParaRPr sz="4600" dirty="0">
              <a:solidFill>
                <a:srgbClr val="EE2737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f8137a996d_0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400"/>
              <a:buFont typeface="Arial"/>
              <a:buNone/>
            </a:pPr>
            <a:r>
              <a:rPr lang="en-US">
                <a:solidFill>
                  <a:srgbClr val="EE2737"/>
                </a:solidFill>
              </a:rPr>
              <a:t>Customer Needs</a:t>
            </a:r>
            <a:endParaRPr>
              <a:solidFill>
                <a:srgbClr val="EE2737"/>
              </a:solidFill>
            </a:endParaRPr>
          </a:p>
        </p:txBody>
      </p:sp>
      <p:sp>
        <p:nvSpPr>
          <p:cNvPr id="495" name="Google Shape;495;gf8137a996d_0_0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496" name="Google Shape;496;gf8137a996d_0_0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</p:txBody>
      </p:sp>
      <p:sp>
        <p:nvSpPr>
          <p:cNvPr id="497" name="Google Shape;497;gf8137a996d_0_0"/>
          <p:cNvSpPr/>
          <p:nvPr/>
        </p:nvSpPr>
        <p:spPr>
          <a:xfrm>
            <a:off x="3630489" y="2113325"/>
            <a:ext cx="2138700" cy="2463000"/>
          </a:xfrm>
          <a:prstGeom prst="roundRect">
            <a:avLst>
              <a:gd name="adj" fmla="val 16667"/>
            </a:avLst>
          </a:prstGeom>
          <a:solidFill>
            <a:srgbClr val="B7B0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gf8137a996d_0_0"/>
          <p:cNvSpPr/>
          <p:nvPr/>
        </p:nvSpPr>
        <p:spPr>
          <a:xfrm>
            <a:off x="6422778" y="2113325"/>
            <a:ext cx="2138700" cy="2463000"/>
          </a:xfrm>
          <a:prstGeom prst="roundRect">
            <a:avLst>
              <a:gd name="adj" fmla="val 16667"/>
            </a:avLst>
          </a:prstGeom>
          <a:solidFill>
            <a:srgbClr val="B7B0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gf8137a996d_0_0"/>
          <p:cNvSpPr/>
          <p:nvPr/>
        </p:nvSpPr>
        <p:spPr>
          <a:xfrm>
            <a:off x="9215067" y="2113325"/>
            <a:ext cx="2138700" cy="2463000"/>
          </a:xfrm>
          <a:prstGeom prst="roundRect">
            <a:avLst>
              <a:gd name="adj" fmla="val 16667"/>
            </a:avLst>
          </a:prstGeom>
          <a:solidFill>
            <a:srgbClr val="B7B0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0" name="Google Shape;500;gf8137a996d_0_0"/>
          <p:cNvGrpSpPr/>
          <p:nvPr/>
        </p:nvGrpSpPr>
        <p:grpSpPr>
          <a:xfrm>
            <a:off x="838200" y="2162294"/>
            <a:ext cx="2138700" cy="2463000"/>
            <a:chOff x="838200" y="2162294"/>
            <a:chExt cx="2138700" cy="2463000"/>
          </a:xfrm>
        </p:grpSpPr>
        <p:sp>
          <p:nvSpPr>
            <p:cNvPr id="501" name="Google Shape;501;gf8137a996d_0_0"/>
            <p:cNvSpPr/>
            <p:nvPr/>
          </p:nvSpPr>
          <p:spPr>
            <a:xfrm>
              <a:off x="838200" y="2162294"/>
              <a:ext cx="2138700" cy="2463000"/>
            </a:xfrm>
            <a:prstGeom prst="roundRect">
              <a:avLst>
                <a:gd name="adj" fmla="val 16667"/>
              </a:avLst>
            </a:prstGeom>
            <a:solidFill>
              <a:srgbClr val="B7B09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gf8137a996d_0_0"/>
            <p:cNvSpPr txBox="1"/>
            <p:nvPr/>
          </p:nvSpPr>
          <p:spPr>
            <a:xfrm>
              <a:off x="1255350" y="2399163"/>
              <a:ext cx="13044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b="1">
                  <a:solidFill>
                    <a:srgbClr val="236192"/>
                  </a:solidFill>
                </a:rPr>
                <a:t>COST</a:t>
              </a:r>
              <a:endParaRPr sz="2500" b="1">
                <a:solidFill>
                  <a:srgbClr val="236192"/>
                </a:solidFill>
              </a:endParaRPr>
            </a:p>
          </p:txBody>
        </p:sp>
        <p:pic>
          <p:nvPicPr>
            <p:cNvPr id="503" name="Google Shape;503;gf8137a996d_0_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345025" y="3026813"/>
              <a:ext cx="1125038" cy="132570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4" name="Google Shape;504;gf8137a996d_0_0"/>
          <p:cNvSpPr txBox="1"/>
          <p:nvPr/>
        </p:nvSpPr>
        <p:spPr>
          <a:xfrm>
            <a:off x="3651788" y="2399175"/>
            <a:ext cx="2117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236192"/>
                </a:solidFill>
              </a:rPr>
              <a:t>EQUIPMENT</a:t>
            </a:r>
            <a:endParaRPr sz="2500" b="1" dirty="0">
              <a:solidFill>
                <a:srgbClr val="236192"/>
              </a:solidFill>
            </a:endParaRPr>
          </a:p>
        </p:txBody>
      </p:sp>
      <p:pic>
        <p:nvPicPr>
          <p:cNvPr id="505" name="Google Shape;505;gf8137a996d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4750" y="2968575"/>
            <a:ext cx="1531491" cy="1325700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gf8137a996d_0_0"/>
          <p:cNvSpPr txBox="1"/>
          <p:nvPr/>
        </p:nvSpPr>
        <p:spPr>
          <a:xfrm>
            <a:off x="6433425" y="2399175"/>
            <a:ext cx="2117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rgbClr val="236192"/>
                </a:solidFill>
              </a:rPr>
              <a:t>MOTION</a:t>
            </a:r>
            <a:endParaRPr sz="2500" b="1">
              <a:solidFill>
                <a:srgbClr val="236192"/>
              </a:solidFill>
            </a:endParaRPr>
          </a:p>
        </p:txBody>
      </p:sp>
      <p:pic>
        <p:nvPicPr>
          <p:cNvPr id="507" name="Google Shape;507;gf8137a996d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85200" y="3026825"/>
            <a:ext cx="1452746" cy="132570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gf8137a996d_0_0"/>
          <p:cNvSpPr txBox="1"/>
          <p:nvPr/>
        </p:nvSpPr>
        <p:spPr>
          <a:xfrm>
            <a:off x="9158833" y="2399163"/>
            <a:ext cx="2251167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236192"/>
                </a:solidFill>
              </a:rPr>
              <a:t>REQUIREMENTS</a:t>
            </a:r>
            <a:endParaRPr sz="2500" b="1" dirty="0">
              <a:solidFill>
                <a:srgbClr val="236192"/>
              </a:solidFill>
            </a:endParaRPr>
          </a:p>
        </p:txBody>
      </p:sp>
      <p:pic>
        <p:nvPicPr>
          <p:cNvPr id="509" name="Google Shape;509;gf8137a996d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14349" y="2612375"/>
            <a:ext cx="1740150" cy="174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f33889740b_0_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400"/>
              <a:buFont typeface="Arial"/>
              <a:buNone/>
            </a:pPr>
            <a:r>
              <a:rPr lang="en-US">
                <a:solidFill>
                  <a:srgbClr val="EE2737"/>
                </a:solidFill>
              </a:rPr>
              <a:t>Customer Needs</a:t>
            </a:r>
            <a:endParaRPr>
              <a:solidFill>
                <a:srgbClr val="EE2737"/>
              </a:solidFill>
            </a:endParaRPr>
          </a:p>
        </p:txBody>
      </p:sp>
      <p:sp>
        <p:nvSpPr>
          <p:cNvPr id="515" name="Google Shape;515;gf33889740b_0_39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516" name="Google Shape;516;gf33889740b_0_39"/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</p:txBody>
      </p:sp>
      <p:sp>
        <p:nvSpPr>
          <p:cNvPr id="517" name="Google Shape;517;gf33889740b_0_39"/>
          <p:cNvSpPr/>
          <p:nvPr/>
        </p:nvSpPr>
        <p:spPr>
          <a:xfrm>
            <a:off x="3630489" y="2113325"/>
            <a:ext cx="2138700" cy="2463000"/>
          </a:xfrm>
          <a:prstGeom prst="roundRect">
            <a:avLst>
              <a:gd name="adj" fmla="val 16667"/>
            </a:avLst>
          </a:prstGeom>
          <a:solidFill>
            <a:srgbClr val="B7B0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gf33889740b_0_39"/>
          <p:cNvSpPr/>
          <p:nvPr/>
        </p:nvSpPr>
        <p:spPr>
          <a:xfrm>
            <a:off x="6422778" y="2113325"/>
            <a:ext cx="2138700" cy="2463000"/>
          </a:xfrm>
          <a:prstGeom prst="roundRect">
            <a:avLst>
              <a:gd name="adj" fmla="val 16667"/>
            </a:avLst>
          </a:prstGeom>
          <a:solidFill>
            <a:srgbClr val="B7B0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gf33889740b_0_39"/>
          <p:cNvSpPr/>
          <p:nvPr/>
        </p:nvSpPr>
        <p:spPr>
          <a:xfrm>
            <a:off x="9215067" y="2113325"/>
            <a:ext cx="2138700" cy="2463000"/>
          </a:xfrm>
          <a:prstGeom prst="roundRect">
            <a:avLst>
              <a:gd name="adj" fmla="val 16667"/>
            </a:avLst>
          </a:prstGeom>
          <a:solidFill>
            <a:srgbClr val="B7B0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0" name="Google Shape;520;gf33889740b_0_39"/>
          <p:cNvGrpSpPr/>
          <p:nvPr/>
        </p:nvGrpSpPr>
        <p:grpSpPr>
          <a:xfrm>
            <a:off x="891162" y="2113325"/>
            <a:ext cx="2138700" cy="2463000"/>
            <a:chOff x="838200" y="2162294"/>
            <a:chExt cx="2138700" cy="2463000"/>
          </a:xfrm>
        </p:grpSpPr>
        <p:sp>
          <p:nvSpPr>
            <p:cNvPr id="521" name="Google Shape;521;gf33889740b_0_39"/>
            <p:cNvSpPr/>
            <p:nvPr/>
          </p:nvSpPr>
          <p:spPr>
            <a:xfrm>
              <a:off x="838200" y="2162294"/>
              <a:ext cx="2138700" cy="2463000"/>
            </a:xfrm>
            <a:prstGeom prst="roundRect">
              <a:avLst>
                <a:gd name="adj" fmla="val 16667"/>
              </a:avLst>
            </a:prstGeom>
            <a:solidFill>
              <a:srgbClr val="B7B09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gf33889740b_0_39"/>
            <p:cNvSpPr txBox="1"/>
            <p:nvPr/>
          </p:nvSpPr>
          <p:spPr>
            <a:xfrm>
              <a:off x="1255350" y="2399163"/>
              <a:ext cx="13044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b="1">
                  <a:solidFill>
                    <a:srgbClr val="236192"/>
                  </a:solidFill>
                </a:rPr>
                <a:t>COST</a:t>
              </a:r>
              <a:endParaRPr sz="2500" b="1">
                <a:solidFill>
                  <a:srgbClr val="236192"/>
                </a:solidFill>
              </a:endParaRPr>
            </a:p>
          </p:txBody>
        </p:sp>
        <p:pic>
          <p:nvPicPr>
            <p:cNvPr id="523" name="Google Shape;523;gf33889740b_0_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345025" y="3026813"/>
              <a:ext cx="1125038" cy="132570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4" name="Google Shape;524;gf33889740b_0_39"/>
          <p:cNvSpPr txBox="1"/>
          <p:nvPr/>
        </p:nvSpPr>
        <p:spPr>
          <a:xfrm>
            <a:off x="3651788" y="2399175"/>
            <a:ext cx="2117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rgbClr val="236192"/>
                </a:solidFill>
              </a:rPr>
              <a:t>MATERIAL</a:t>
            </a:r>
            <a:endParaRPr sz="2500" b="1">
              <a:solidFill>
                <a:srgbClr val="236192"/>
              </a:solidFill>
            </a:endParaRPr>
          </a:p>
        </p:txBody>
      </p:sp>
      <p:pic>
        <p:nvPicPr>
          <p:cNvPr id="525" name="Google Shape;525;gf33889740b_0_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4750" y="2968575"/>
            <a:ext cx="1531491" cy="1325700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gf33889740b_0_39"/>
          <p:cNvSpPr txBox="1"/>
          <p:nvPr/>
        </p:nvSpPr>
        <p:spPr>
          <a:xfrm>
            <a:off x="6433425" y="2399175"/>
            <a:ext cx="2117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rgbClr val="236192"/>
                </a:solidFill>
              </a:rPr>
              <a:t>MOTION</a:t>
            </a:r>
            <a:endParaRPr sz="2500" b="1">
              <a:solidFill>
                <a:srgbClr val="236192"/>
              </a:solidFill>
            </a:endParaRPr>
          </a:p>
        </p:txBody>
      </p:sp>
      <p:pic>
        <p:nvPicPr>
          <p:cNvPr id="527" name="Google Shape;527;gf33889740b_0_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85200" y="3026825"/>
            <a:ext cx="1452746" cy="1325700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gf33889740b_0_39"/>
          <p:cNvSpPr txBox="1"/>
          <p:nvPr/>
        </p:nvSpPr>
        <p:spPr>
          <a:xfrm>
            <a:off x="9225725" y="2399175"/>
            <a:ext cx="2117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rgbClr val="236192"/>
                </a:solidFill>
              </a:rPr>
              <a:t>QUALITY</a:t>
            </a:r>
            <a:endParaRPr sz="2500" b="1">
              <a:solidFill>
                <a:srgbClr val="236192"/>
              </a:solidFill>
            </a:endParaRPr>
          </a:p>
        </p:txBody>
      </p:sp>
      <p:pic>
        <p:nvPicPr>
          <p:cNvPr id="529" name="Google Shape;529;gf33889740b_0_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14349" y="2612375"/>
            <a:ext cx="1740150" cy="174015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gf33889740b_0_39"/>
          <p:cNvSpPr/>
          <p:nvPr/>
        </p:nvSpPr>
        <p:spPr>
          <a:xfrm>
            <a:off x="3570275" y="2113325"/>
            <a:ext cx="7859700" cy="2463000"/>
          </a:xfrm>
          <a:prstGeom prst="roundRect">
            <a:avLst>
              <a:gd name="adj" fmla="val 16667"/>
            </a:avLst>
          </a:prstGeom>
          <a:solidFill>
            <a:srgbClr val="B7B0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gf33889740b_0_39"/>
          <p:cNvSpPr txBox="1"/>
          <p:nvPr/>
        </p:nvSpPr>
        <p:spPr>
          <a:xfrm>
            <a:off x="4119125" y="2612375"/>
            <a:ext cx="67620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900"/>
              <a:buChar char="●"/>
            </a:pPr>
            <a:r>
              <a:rPr lang="en-US" sz="1900" dirty="0">
                <a:solidFill>
                  <a:srgbClr val="236192"/>
                </a:solidFill>
              </a:rPr>
              <a:t>NASA: $12,000</a:t>
            </a:r>
            <a:endParaRPr sz="1900" dirty="0">
              <a:solidFill>
                <a:srgbClr val="236192"/>
              </a:solidFill>
            </a:endParaRPr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900"/>
              <a:buChar char="○"/>
            </a:pPr>
            <a:r>
              <a:rPr lang="en-US" sz="1900" dirty="0">
                <a:solidFill>
                  <a:srgbClr val="236192"/>
                </a:solidFill>
              </a:rPr>
              <a:t>Gearbox: $1,000</a:t>
            </a:r>
            <a:endParaRPr sz="1900" dirty="0">
              <a:solidFill>
                <a:srgbClr val="236192"/>
              </a:solidFill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900"/>
              <a:buChar char="●"/>
            </a:pPr>
            <a:r>
              <a:rPr lang="en-US" sz="1900" dirty="0">
                <a:solidFill>
                  <a:srgbClr val="236192"/>
                </a:solidFill>
              </a:rPr>
              <a:t>Entire Robot: $500-$1,000</a:t>
            </a:r>
            <a:endParaRPr sz="1900" dirty="0">
              <a:solidFill>
                <a:srgbClr val="236192"/>
              </a:solidFill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900"/>
              <a:buChar char="●"/>
            </a:pPr>
            <a:r>
              <a:rPr lang="en-US" sz="1900" dirty="0">
                <a:solidFill>
                  <a:srgbClr val="236192"/>
                </a:solidFill>
              </a:rPr>
              <a:t>Shoulder Joint: $50-$60</a:t>
            </a:r>
            <a:endParaRPr sz="1900" dirty="0">
              <a:solidFill>
                <a:srgbClr val="236192"/>
              </a:solidFill>
            </a:endParaRPr>
          </a:p>
        </p:txBody>
      </p:sp>
      <p:grpSp>
        <p:nvGrpSpPr>
          <p:cNvPr id="24" name="Google Shape;552;gf33889740b_0_59">
            <a:extLst>
              <a:ext uri="{FF2B5EF4-FFF2-40B4-BE49-F238E27FC236}">
                <a16:creationId xmlns:a16="http://schemas.microsoft.com/office/drawing/2014/main" id="{DA5BA5C3-97B8-422D-89EF-41277313B569}"/>
              </a:ext>
            </a:extLst>
          </p:cNvPr>
          <p:cNvGrpSpPr/>
          <p:nvPr/>
        </p:nvGrpSpPr>
        <p:grpSpPr>
          <a:xfrm>
            <a:off x="891162" y="2113325"/>
            <a:ext cx="2145292" cy="2463000"/>
            <a:chOff x="3630489" y="2113325"/>
            <a:chExt cx="2138700" cy="2463000"/>
          </a:xfrm>
        </p:grpSpPr>
        <p:sp>
          <p:nvSpPr>
            <p:cNvPr id="25" name="Google Shape;553;gf33889740b_0_59">
              <a:extLst>
                <a:ext uri="{FF2B5EF4-FFF2-40B4-BE49-F238E27FC236}">
                  <a16:creationId xmlns:a16="http://schemas.microsoft.com/office/drawing/2014/main" id="{D21B4C8F-CA3A-44D9-B5B2-246CD12BF06A}"/>
                </a:ext>
              </a:extLst>
            </p:cNvPr>
            <p:cNvSpPr/>
            <p:nvPr/>
          </p:nvSpPr>
          <p:spPr>
            <a:xfrm>
              <a:off x="3630489" y="2113325"/>
              <a:ext cx="2138700" cy="2463000"/>
            </a:xfrm>
            <a:prstGeom prst="roundRect">
              <a:avLst>
                <a:gd name="adj" fmla="val 16667"/>
              </a:avLst>
            </a:prstGeom>
            <a:solidFill>
              <a:srgbClr val="B7B09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54;gf33889740b_0_59">
              <a:extLst>
                <a:ext uri="{FF2B5EF4-FFF2-40B4-BE49-F238E27FC236}">
                  <a16:creationId xmlns:a16="http://schemas.microsoft.com/office/drawing/2014/main" id="{65822D28-664C-49FE-85EF-EC5FD7475F8D}"/>
                </a:ext>
              </a:extLst>
            </p:cNvPr>
            <p:cNvSpPr txBox="1"/>
            <p:nvPr/>
          </p:nvSpPr>
          <p:spPr>
            <a:xfrm>
              <a:off x="3651788" y="2399175"/>
              <a:ext cx="21174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b="1" dirty="0">
                  <a:solidFill>
                    <a:srgbClr val="236192"/>
                  </a:solidFill>
                </a:rPr>
                <a:t>EQUIPMENT</a:t>
              </a:r>
              <a:endParaRPr sz="2500" b="1" dirty="0">
                <a:solidFill>
                  <a:srgbClr val="236192"/>
                </a:solidFill>
              </a:endParaRPr>
            </a:p>
          </p:txBody>
        </p:sp>
        <p:pic>
          <p:nvPicPr>
            <p:cNvPr id="27" name="Google Shape;555;gf33889740b_0_59">
              <a:extLst>
                <a:ext uri="{FF2B5EF4-FFF2-40B4-BE49-F238E27FC236}">
                  <a16:creationId xmlns:a16="http://schemas.microsoft.com/office/drawing/2014/main" id="{6FE4C40A-A2F5-48F2-9453-D6BA5E72099A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44750" y="2968575"/>
              <a:ext cx="1531491" cy="1325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" name="Google Shape;557;gf33889740b_0_59">
            <a:extLst>
              <a:ext uri="{FF2B5EF4-FFF2-40B4-BE49-F238E27FC236}">
                <a16:creationId xmlns:a16="http://schemas.microsoft.com/office/drawing/2014/main" id="{17E674FF-1E01-466B-A9D9-8C3584389AB4}"/>
              </a:ext>
            </a:extLst>
          </p:cNvPr>
          <p:cNvSpPr txBox="1"/>
          <p:nvPr/>
        </p:nvSpPr>
        <p:spPr>
          <a:xfrm>
            <a:off x="4130575" y="2316575"/>
            <a:ext cx="6762000" cy="20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600"/>
              <a:buChar char="●"/>
            </a:pPr>
            <a:r>
              <a:rPr lang="en-US" sz="1600" dirty="0">
                <a:solidFill>
                  <a:srgbClr val="236192"/>
                </a:solidFill>
              </a:rPr>
              <a:t>3D print as many parts that can</a:t>
            </a:r>
            <a:endParaRPr sz="1600" dirty="0">
              <a:solidFill>
                <a:srgbClr val="236192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600"/>
              <a:buChar char="○"/>
            </a:pPr>
            <a:r>
              <a:rPr lang="en-US" sz="1600" dirty="0">
                <a:solidFill>
                  <a:srgbClr val="236192"/>
                </a:solidFill>
              </a:rPr>
              <a:t>excluding bearing, screws, motors, etc.</a:t>
            </a:r>
            <a:endParaRPr sz="1600" dirty="0">
              <a:solidFill>
                <a:srgbClr val="23619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600"/>
              <a:buChar char="●"/>
            </a:pPr>
            <a:r>
              <a:rPr lang="en-US" sz="1600" dirty="0">
                <a:solidFill>
                  <a:srgbClr val="236192"/>
                </a:solidFill>
              </a:rPr>
              <a:t>Filaments:</a:t>
            </a:r>
            <a:endParaRPr sz="1600" dirty="0">
              <a:solidFill>
                <a:srgbClr val="236192"/>
              </a:solidFill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600"/>
              <a:buChar char="○"/>
            </a:pPr>
            <a:r>
              <a:rPr lang="en-US" sz="1600" dirty="0">
                <a:solidFill>
                  <a:srgbClr val="236192"/>
                </a:solidFill>
              </a:rPr>
              <a:t>Structural Carbon fiber</a:t>
            </a:r>
            <a:endParaRPr sz="1600" dirty="0">
              <a:solidFill>
                <a:srgbClr val="236192"/>
              </a:solidFill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600"/>
              <a:buChar char="○"/>
            </a:pPr>
            <a:r>
              <a:rPr lang="en-US" sz="1600" dirty="0">
                <a:solidFill>
                  <a:srgbClr val="236192"/>
                </a:solidFill>
              </a:rPr>
              <a:t>Nylon</a:t>
            </a:r>
            <a:endParaRPr sz="1600" dirty="0">
              <a:solidFill>
                <a:srgbClr val="236192"/>
              </a:solidFill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600"/>
              <a:buChar char="○"/>
            </a:pPr>
            <a:r>
              <a:rPr lang="en-US" sz="1600" dirty="0">
                <a:solidFill>
                  <a:srgbClr val="236192"/>
                </a:solidFill>
              </a:rPr>
              <a:t>ABS (Acrylonitrile Butadiene Styrene)</a:t>
            </a:r>
            <a:endParaRPr sz="1600" dirty="0">
              <a:solidFill>
                <a:srgbClr val="236192"/>
              </a:solidFill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600"/>
              <a:buChar char="○"/>
            </a:pPr>
            <a:r>
              <a:rPr lang="en-US" sz="1600" dirty="0">
                <a:solidFill>
                  <a:srgbClr val="236192"/>
                </a:solidFill>
              </a:rPr>
              <a:t>Stay away from PLA (Polylactic Acid)</a:t>
            </a:r>
            <a:endParaRPr sz="1600" dirty="0">
              <a:solidFill>
                <a:srgbClr val="236192"/>
              </a:solidFill>
            </a:endParaRPr>
          </a:p>
        </p:txBody>
      </p:sp>
      <p:grpSp>
        <p:nvGrpSpPr>
          <p:cNvPr id="29" name="Google Shape;580;gf33889740b_0_83">
            <a:extLst>
              <a:ext uri="{FF2B5EF4-FFF2-40B4-BE49-F238E27FC236}">
                <a16:creationId xmlns:a16="http://schemas.microsoft.com/office/drawing/2014/main" id="{07BD8A41-F981-4856-A0F5-DF7AA6817FF8}"/>
              </a:ext>
            </a:extLst>
          </p:cNvPr>
          <p:cNvGrpSpPr/>
          <p:nvPr/>
        </p:nvGrpSpPr>
        <p:grpSpPr>
          <a:xfrm>
            <a:off x="891162" y="2113325"/>
            <a:ext cx="2154162" cy="2463000"/>
            <a:chOff x="6422778" y="2113325"/>
            <a:chExt cx="2138700" cy="2463000"/>
          </a:xfrm>
        </p:grpSpPr>
        <p:sp>
          <p:nvSpPr>
            <p:cNvPr id="30" name="Google Shape;581;gf33889740b_0_83">
              <a:extLst>
                <a:ext uri="{FF2B5EF4-FFF2-40B4-BE49-F238E27FC236}">
                  <a16:creationId xmlns:a16="http://schemas.microsoft.com/office/drawing/2014/main" id="{EAF69DFA-7666-4332-ADA6-09984CD30FFD}"/>
                </a:ext>
              </a:extLst>
            </p:cNvPr>
            <p:cNvSpPr/>
            <p:nvPr/>
          </p:nvSpPr>
          <p:spPr>
            <a:xfrm>
              <a:off x="6422778" y="2113325"/>
              <a:ext cx="2138700" cy="2463000"/>
            </a:xfrm>
            <a:prstGeom prst="roundRect">
              <a:avLst>
                <a:gd name="adj" fmla="val 16667"/>
              </a:avLst>
            </a:prstGeom>
            <a:solidFill>
              <a:srgbClr val="B7B09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82;gf33889740b_0_83">
              <a:extLst>
                <a:ext uri="{FF2B5EF4-FFF2-40B4-BE49-F238E27FC236}">
                  <a16:creationId xmlns:a16="http://schemas.microsoft.com/office/drawing/2014/main" id="{9D619506-9168-4F9F-B9D0-474309F3FDAD}"/>
                </a:ext>
              </a:extLst>
            </p:cNvPr>
            <p:cNvSpPr txBox="1"/>
            <p:nvPr/>
          </p:nvSpPr>
          <p:spPr>
            <a:xfrm>
              <a:off x="6433425" y="2399175"/>
              <a:ext cx="21174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b="1">
                  <a:solidFill>
                    <a:srgbClr val="236192"/>
                  </a:solidFill>
                </a:rPr>
                <a:t>MOTION</a:t>
              </a:r>
              <a:endParaRPr sz="2500" b="1">
                <a:solidFill>
                  <a:srgbClr val="236192"/>
                </a:solidFill>
              </a:endParaRPr>
            </a:p>
          </p:txBody>
        </p:sp>
        <p:pic>
          <p:nvPicPr>
            <p:cNvPr id="32" name="Google Shape;583;gf33889740b_0_83">
              <a:extLst>
                <a:ext uri="{FF2B5EF4-FFF2-40B4-BE49-F238E27FC236}">
                  <a16:creationId xmlns:a16="http://schemas.microsoft.com/office/drawing/2014/main" id="{76511A51-A264-4C87-BE62-1F4307AC698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785200" y="3026825"/>
              <a:ext cx="1452746" cy="1325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" name="Google Shape;584;gf33889740b_0_83">
            <a:extLst>
              <a:ext uri="{FF2B5EF4-FFF2-40B4-BE49-F238E27FC236}">
                <a16:creationId xmlns:a16="http://schemas.microsoft.com/office/drawing/2014/main" id="{0C1DF415-80F4-4364-88B0-36929F974737}"/>
              </a:ext>
            </a:extLst>
          </p:cNvPr>
          <p:cNvSpPr txBox="1"/>
          <p:nvPr/>
        </p:nvSpPr>
        <p:spPr>
          <a:xfrm>
            <a:off x="4111114" y="2567241"/>
            <a:ext cx="6762000" cy="17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900"/>
              <a:buChar char="●"/>
            </a:pPr>
            <a:r>
              <a:rPr lang="en-US" sz="2000" dirty="0">
                <a:solidFill>
                  <a:srgbClr val="236192"/>
                </a:solidFill>
              </a:rPr>
              <a:t>Lift the arm up and down with both full and empty drum</a:t>
            </a:r>
            <a:endParaRPr sz="2000" dirty="0">
              <a:solidFill>
                <a:srgbClr val="236192"/>
              </a:solidFill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900"/>
              <a:buChar char="●"/>
            </a:pPr>
            <a:r>
              <a:rPr lang="en-US" sz="2000" dirty="0">
                <a:solidFill>
                  <a:srgbClr val="236192"/>
                </a:solidFill>
              </a:rPr>
              <a:t>Gearbox and motor capable to move the arm</a:t>
            </a:r>
            <a:endParaRPr sz="2000" dirty="0">
              <a:solidFill>
                <a:srgbClr val="236192"/>
              </a:solidFill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900"/>
              <a:buChar char="●"/>
            </a:pPr>
            <a:r>
              <a:rPr lang="en-US" sz="2000" dirty="0">
                <a:solidFill>
                  <a:srgbClr val="236192"/>
                </a:solidFill>
              </a:rPr>
              <a:t>Arm be able to move form one side of the robot to the other</a:t>
            </a:r>
          </a:p>
        </p:txBody>
      </p:sp>
      <p:grpSp>
        <p:nvGrpSpPr>
          <p:cNvPr id="34" name="Google Shape;608;gf33889740b_0_112">
            <a:extLst>
              <a:ext uri="{FF2B5EF4-FFF2-40B4-BE49-F238E27FC236}">
                <a16:creationId xmlns:a16="http://schemas.microsoft.com/office/drawing/2014/main" id="{F31F2CDB-154E-4370-95A8-7D9FBB5902B8}"/>
              </a:ext>
            </a:extLst>
          </p:cNvPr>
          <p:cNvGrpSpPr/>
          <p:nvPr/>
        </p:nvGrpSpPr>
        <p:grpSpPr>
          <a:xfrm>
            <a:off x="838200" y="2113325"/>
            <a:ext cx="2301273" cy="2463000"/>
            <a:chOff x="9165335" y="2113325"/>
            <a:chExt cx="2282584" cy="2463000"/>
          </a:xfrm>
        </p:grpSpPr>
        <p:sp>
          <p:nvSpPr>
            <p:cNvPr id="35" name="Google Shape;609;gf33889740b_0_112">
              <a:extLst>
                <a:ext uri="{FF2B5EF4-FFF2-40B4-BE49-F238E27FC236}">
                  <a16:creationId xmlns:a16="http://schemas.microsoft.com/office/drawing/2014/main" id="{11EEB88D-EAC7-4BF0-8BB1-58731E285455}"/>
                </a:ext>
              </a:extLst>
            </p:cNvPr>
            <p:cNvSpPr/>
            <p:nvPr/>
          </p:nvSpPr>
          <p:spPr>
            <a:xfrm>
              <a:off x="9215067" y="2113325"/>
              <a:ext cx="2138700" cy="2463000"/>
            </a:xfrm>
            <a:prstGeom prst="roundRect">
              <a:avLst>
                <a:gd name="adj" fmla="val 16667"/>
              </a:avLst>
            </a:prstGeom>
            <a:solidFill>
              <a:srgbClr val="B7B09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10;gf33889740b_0_112">
              <a:extLst>
                <a:ext uri="{FF2B5EF4-FFF2-40B4-BE49-F238E27FC236}">
                  <a16:creationId xmlns:a16="http://schemas.microsoft.com/office/drawing/2014/main" id="{00290D9F-E826-4A03-A59A-BB3E9C28DAA6}"/>
                </a:ext>
              </a:extLst>
            </p:cNvPr>
            <p:cNvSpPr txBox="1"/>
            <p:nvPr/>
          </p:nvSpPr>
          <p:spPr>
            <a:xfrm>
              <a:off x="9165335" y="2399175"/>
              <a:ext cx="2282584" cy="877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236192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REQUIREMENTS</a:t>
              </a:r>
              <a:endPara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236192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500" b="1" dirty="0">
                <a:solidFill>
                  <a:srgbClr val="236192"/>
                </a:solidFill>
              </a:endParaRPr>
            </a:p>
          </p:txBody>
        </p:sp>
        <p:pic>
          <p:nvPicPr>
            <p:cNvPr id="37" name="Google Shape;611;gf33889740b_0_112">
              <a:extLst>
                <a:ext uri="{FF2B5EF4-FFF2-40B4-BE49-F238E27FC236}">
                  <a16:creationId xmlns:a16="http://schemas.microsoft.com/office/drawing/2014/main" id="{120E5FC5-9709-4CD8-B2AD-C24861CC0956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9414349" y="2612375"/>
              <a:ext cx="1740150" cy="17401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" name="Google Shape;612;gf33889740b_0_112">
            <a:extLst>
              <a:ext uri="{FF2B5EF4-FFF2-40B4-BE49-F238E27FC236}">
                <a16:creationId xmlns:a16="http://schemas.microsoft.com/office/drawing/2014/main" id="{75BE9EE5-96F6-44F0-8620-2C43A5C991D9}"/>
              </a:ext>
            </a:extLst>
          </p:cNvPr>
          <p:cNvSpPr txBox="1"/>
          <p:nvPr/>
        </p:nvSpPr>
        <p:spPr>
          <a:xfrm>
            <a:off x="4130573" y="2483066"/>
            <a:ext cx="6762000" cy="17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700"/>
              <a:buChar char="●"/>
            </a:pPr>
            <a:r>
              <a:rPr lang="en-US" sz="2000" dirty="0">
                <a:solidFill>
                  <a:srgbClr val="236192"/>
                </a:solidFill>
              </a:rPr>
              <a:t>Withstand Earth atmosphere, room temperature, and outside temperatures</a:t>
            </a:r>
            <a:endParaRPr sz="2000" dirty="0">
              <a:solidFill>
                <a:srgbClr val="236192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700"/>
              <a:buChar char="●"/>
            </a:pPr>
            <a:r>
              <a:rPr lang="en-US" sz="2000" dirty="0">
                <a:solidFill>
                  <a:srgbClr val="236192"/>
                </a:solidFill>
              </a:rPr>
              <a:t>Doesn’t need to withstand launch environment or space environment</a:t>
            </a:r>
            <a:endParaRPr sz="2000" dirty="0">
              <a:solidFill>
                <a:srgbClr val="236192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700"/>
              <a:buChar char="●"/>
            </a:pPr>
            <a:r>
              <a:rPr lang="en-US" sz="2000" dirty="0">
                <a:solidFill>
                  <a:srgbClr val="236192"/>
                </a:solidFill>
              </a:rPr>
              <a:t>Easy to replicate</a:t>
            </a:r>
            <a:endParaRPr sz="2000" dirty="0">
              <a:solidFill>
                <a:srgbClr val="23619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1" grpId="0"/>
      <p:bldP spid="531" grpId="1"/>
      <p:bldP spid="28" grpId="0"/>
      <p:bldP spid="28" grpId="1"/>
      <p:bldP spid="33" grpId="0"/>
      <p:bldP spid="33" grpId="1"/>
      <p:bldP spid="38" grpId="0"/>
      <p:bldP spid="3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f8154714f8_0_1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1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386" name="Google Shape;386;gf8154714f8_0_1"/>
          <p:cNvSpPr txBox="1">
            <a:spLocks noGrp="1"/>
          </p:cNvSpPr>
          <p:nvPr>
            <p:ph type="ctrTitle" idx="4294967295"/>
          </p:nvPr>
        </p:nvSpPr>
        <p:spPr>
          <a:xfrm>
            <a:off x="0" y="5025450"/>
            <a:ext cx="5300700" cy="819000"/>
          </a:xfrm>
          <a:prstGeom prst="rect">
            <a:avLst/>
          </a:prstGeom>
          <a:noFill/>
          <a:ln>
            <a:noFill/>
          </a:ln>
          <a:effectLst>
            <a:outerShdw blurRad="57150" dist="57150" dir="5400000" algn="bl" rotWithShape="0">
              <a:srgbClr val="000000">
                <a:alpha val="52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6000"/>
              <a:buFont typeface="Arial"/>
              <a:buNone/>
            </a:pPr>
            <a:r>
              <a:rPr lang="en-US" sz="4600">
                <a:solidFill>
                  <a:srgbClr val="EE2737"/>
                </a:solidFill>
              </a:rPr>
              <a:t>Project Scope</a:t>
            </a:r>
            <a:endParaRPr sz="4600">
              <a:solidFill>
                <a:srgbClr val="EE2737"/>
              </a:solidFill>
            </a:endParaRPr>
          </a:p>
        </p:txBody>
      </p:sp>
      <p:sp>
        <p:nvSpPr>
          <p:cNvPr id="4" name="Google Shape;591;gf33889740b_0_112">
            <a:extLst>
              <a:ext uri="{FF2B5EF4-FFF2-40B4-BE49-F238E27FC236}">
                <a16:creationId xmlns:a16="http://schemas.microsoft.com/office/drawing/2014/main" id="{7011E17F-42B7-418B-9192-BB079C8891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363200" y="5611399"/>
            <a:ext cx="1828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0BD2179F14DA4B9BF8C4EDBCA875F6" ma:contentTypeVersion="13" ma:contentTypeDescription="Create a new document." ma:contentTypeScope="" ma:versionID="70463da3aafb3c1207d45713a1f26de5">
  <xsd:schema xmlns:xsd="http://www.w3.org/2001/XMLSchema" xmlns:xs="http://www.w3.org/2001/XMLSchema" xmlns:p="http://schemas.microsoft.com/office/2006/metadata/properties" xmlns:ns3="e450f645-1c2e-459e-bb9c-536930059fc4" xmlns:ns4="53e0e1d6-2630-47fd-86a1-fc15bd9f59fe" targetNamespace="http://schemas.microsoft.com/office/2006/metadata/properties" ma:root="true" ma:fieldsID="2be76052c32a2888bedf80daaeb2f537" ns3:_="" ns4:_="">
    <xsd:import namespace="e450f645-1c2e-459e-bb9c-536930059fc4"/>
    <xsd:import namespace="53e0e1d6-2630-47fd-86a1-fc15bd9f59f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50f645-1c2e-459e-bb9c-536930059f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e0e1d6-2630-47fd-86a1-fc15bd9f59f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C1C001B-E208-4CCF-B3CA-F8CA2C2E9E0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7773C3C-A931-4C83-96C2-F734C3EED8D4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53e0e1d6-2630-47fd-86a1-fc15bd9f59fe"/>
    <ds:schemaRef ds:uri="e450f645-1c2e-459e-bb9c-536930059fc4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823144F-8E7F-4F58-B1B0-A5D7CCDC6150}">
  <ds:schemaRefs>
    <ds:schemaRef ds:uri="53e0e1d6-2630-47fd-86a1-fc15bd9f59fe"/>
    <ds:schemaRef ds:uri="e450f645-1c2e-459e-bb9c-536930059fc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969</Words>
  <Application>Microsoft Office PowerPoint</Application>
  <PresentationFormat>Widescreen</PresentationFormat>
  <Paragraphs>286</Paragraphs>
  <Slides>55</Slides>
  <Notes>51</Notes>
  <HiddenSlides>34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60" baseType="lpstr">
      <vt:lpstr>Arial</vt:lpstr>
      <vt:lpstr>Calibri</vt:lpstr>
      <vt:lpstr>Cambria</vt:lpstr>
      <vt:lpstr>Office Theme</vt:lpstr>
      <vt:lpstr>Office Theme</vt:lpstr>
      <vt:lpstr>RE-RASSOR ARM</vt:lpstr>
      <vt:lpstr>Meet Team 505</vt:lpstr>
      <vt:lpstr>Sponsor and Advisor</vt:lpstr>
      <vt:lpstr>Project Background</vt:lpstr>
      <vt:lpstr>Objectives</vt:lpstr>
      <vt:lpstr>Customer Needs</vt:lpstr>
      <vt:lpstr>Customer Needs</vt:lpstr>
      <vt:lpstr>Customer Needs</vt:lpstr>
      <vt:lpstr>Project Scope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Functional Decomposition</vt:lpstr>
      <vt:lpstr>PowerPoint Presentation</vt:lpstr>
      <vt:lpstr>PowerPoint Presentation</vt:lpstr>
      <vt:lpstr>Future Timeline</vt:lpstr>
      <vt:lpstr>Future Timeline</vt:lpstr>
      <vt:lpstr>Reference</vt:lpstr>
      <vt:lpstr>Backup Slides</vt:lpstr>
      <vt:lpstr>Customer Needs</vt:lpstr>
      <vt:lpstr>Customer Needs</vt:lpstr>
      <vt:lpstr>Customer Needs</vt:lpstr>
      <vt:lpstr>PowerPoint Presentation</vt:lpstr>
      <vt:lpstr>PowerPoint Presentation</vt:lpstr>
      <vt:lpstr>PowerPoint Presentation</vt:lpstr>
      <vt:lpstr>PowerPoint Presentation</vt:lpstr>
      <vt:lpstr>Concept Generation</vt:lpstr>
      <vt:lpstr>Concept Selection</vt:lpstr>
      <vt:lpstr>Embodiment</vt:lpstr>
      <vt:lpstr>PowerPoint Presentation</vt:lpstr>
      <vt:lpstr>PowerPoint Presentation</vt:lpstr>
      <vt:lpstr>PowerPoint Presentation</vt:lpstr>
      <vt:lpstr>Manufacturing</vt:lpstr>
      <vt:lpstr>PowerPoint Presentation</vt:lpstr>
      <vt:lpstr>Testing</vt:lpstr>
      <vt:lpstr>PowerPoint Presentation</vt:lpstr>
      <vt:lpstr>Project Management</vt:lpstr>
      <vt:lpstr># Most Important Points</vt:lpstr>
      <vt:lpstr>Lessons Learned</vt:lpstr>
      <vt:lpstr>Functional Decomp Backup</vt:lpstr>
      <vt:lpstr>PowerPoint Presentation</vt:lpstr>
      <vt:lpstr>PowerPoint Presentation</vt:lpstr>
      <vt:lpstr>Concept Selection Backup</vt:lpstr>
      <vt:lpstr>PowerPoint Presentation</vt:lpstr>
      <vt:lpstr>PowerPoint Presentation</vt:lpstr>
      <vt:lpstr>Detailed Math Backup</vt:lpstr>
      <vt:lpstr>PowerPoint Presentation</vt:lpstr>
      <vt:lpstr>PowerPoint Presentation</vt:lpstr>
      <vt:lpstr>Standard Shapes</vt:lpstr>
      <vt:lpstr>Approved Logos</vt:lpstr>
      <vt:lpstr>Color Palette</vt:lpstr>
      <vt:lpstr>APA Tables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RE-RASSOR ARM</dc:title>
  <dc:creator>Shayne McConomy</dc:creator>
  <cp:lastModifiedBy>Grace Busch</cp:lastModifiedBy>
  <cp:revision>16</cp:revision>
  <dcterms:created xsi:type="dcterms:W3CDTF">2019-02-05T17:04:43Z</dcterms:created>
  <dcterms:modified xsi:type="dcterms:W3CDTF">2022-03-20T19:17:56Z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0x010100570BD2179F14DA4B9BF8C4EDBCA875F6</vt:lpwstr>
  </property>
</Properties>
</file>